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Action1.xml" ContentType="application/vnd.ms-office.inkAction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313" r:id="rId6"/>
    <p:sldId id="265" r:id="rId7"/>
    <p:sldId id="299" r:id="rId8"/>
    <p:sldId id="267" r:id="rId9"/>
    <p:sldId id="266" r:id="rId10"/>
    <p:sldId id="268" r:id="rId11"/>
    <p:sldId id="269" r:id="rId12"/>
    <p:sldId id="260" r:id="rId13"/>
    <p:sldId id="274" r:id="rId14"/>
    <p:sldId id="309" r:id="rId15"/>
    <p:sldId id="307" r:id="rId16"/>
    <p:sldId id="310" r:id="rId17"/>
    <p:sldId id="311" r:id="rId18"/>
    <p:sldId id="312" r:id="rId19"/>
    <p:sldId id="303" r:id="rId20"/>
    <p:sldId id="276" r:id="rId21"/>
    <p:sldId id="315" r:id="rId22"/>
    <p:sldId id="304" r:id="rId23"/>
    <p:sldId id="316" r:id="rId24"/>
    <p:sldId id="302" r:id="rId25"/>
    <p:sldId id="314" r:id="rId26"/>
    <p:sldId id="317" r:id="rId27"/>
    <p:sldId id="318" r:id="rId28"/>
    <p:sldId id="319" r:id="rId29"/>
    <p:sldId id="320" r:id="rId30"/>
    <p:sldId id="308" r:id="rId31"/>
    <p:sldId id="261" r:id="rId32"/>
    <p:sldId id="270" r:id="rId33"/>
    <p:sldId id="300" r:id="rId34"/>
    <p:sldId id="273" r:id="rId35"/>
    <p:sldId id="272" r:id="rId36"/>
    <p:sldId id="262" r:id="rId37"/>
    <p:sldId id="263" r:id="rId38"/>
    <p:sldId id="275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321" r:id="rId48"/>
    <p:sldId id="285" r:id="rId49"/>
    <p:sldId id="286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  <p:sldId id="296" r:id="rId59"/>
    <p:sldId id="324" r:id="rId60"/>
    <p:sldId id="325" r:id="rId61"/>
    <p:sldId id="297" r:id="rId62"/>
    <p:sldId id="298" r:id="rId63"/>
    <p:sldId id="322" r:id="rId64"/>
    <p:sldId id="326" r:id="rId65"/>
    <p:sldId id="323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48" autoAdjust="0"/>
    <p:restoredTop sz="94660"/>
  </p:normalViewPr>
  <p:slideViewPr>
    <p:cSldViewPr>
      <p:cViewPr varScale="1">
        <p:scale>
          <a:sx n="74" d="100"/>
          <a:sy n="74" d="100"/>
        </p:scale>
        <p:origin x="768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05-05T16:55:53.0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273">
    <iact:property name="dataType"/>
    <iact:actionData xml:id="d0">
      <inkml:trace xmlns:inkml="http://www.w3.org/2003/InkML" xml:id="stk0" contextRef="#ctx0" brushRef="#br0">7101 15517 20 0,'0'0'345'2,"0"0"-30"2,0 0-28 0,0 0-13 0,0 0-18 0,0 0-27 0,18-11-9 1,-8 5-7-3,-1 1-12 2,1-2-7-1,3-3-10 1,-3 3-14 0,5-3 5 1,-2-1-12-2,1-3 9 2,1 1 5-2,-1-1 1 1,5-4-9 0,0-3 2-2,2 3 2 3,-3 0-3-1,4 0-4 0,-3-2-12 0,4-1-12 6,-2 3-10-9,1 0-2 2,-1-1-3 0,6 1-6 2,-6-3-9-1,3 2-10 1,2-4-7-4,0 4-10 1,-3-2-11 1,8-2-6 2,-2 0-6-2,1 0-4 2,7-10-4-2,-7 10-4 2,9-8-8-1,-8 9-2-1,-2 0-3 2,12-6-6-4,4 0 0 3,-16 10-3 1,0-3-6-1,0 0-2 0,0 4 0 0,-1 1-3 0,-7 4-1 0,1 3-1-1,-6 0-2 2,0 2-3-1,0 1 0-3,-6-1 0 3,3 3-2 0,0-2 2 1,-4 2-2-1,3 0 8 0,-1-2 2 0,-3 3 0 0,-1-4 4 0,-1 6-4 0,-6 1 2 0,6-4 6-2,-6 4 2 1,7-3 4 2,-7 3 7-1,0 0 9 0,0 0 15 0,9 7 4 1,-9-7 11-2,-6 17 1 1,3-7-1 0,-4 1-6 0,-2 6-5 0,-1 5-5-2,-3 0 11 2,2 1 9 1,-2 1-5-1,-1 1-10-1,2 0 4 1,-1-1-8 0,0 0 7 0,-1-2-11 0,3 0-7 0,1-6 0-2,1 0-10 2,2 1 2 0,-4 0-32 1,6 0-12-2,-6-2 0 2,2 2 0-2,3-2 0 1,-4-1 0 0,4-4 0 0,3 0 0 0,-4 0 0-2,4-5 0 2,0 1 0-1,-1-2 0 2,4-4 0-2,-3 9 0 2,3-9 0-2,0 0 0 2,-3 7 0-1,3-7 0-1,0 0 0 1,0 0 0-2,0 0 0 2,19-24 0 1,-12 13 0-2,2 1 0 1,0-4-41 0,2-3-9 1,-6-1-3-2,6 1 3 2,-4 0 6-1,1 0 4-1,-3-1 13-1,4 0-4 2,-2 0 3 1,-1 0-3-2,-1 1 11 2,3-3-12-2,-2 4 14 2,-3 3-3-1,-1-7 6 0,0 4 13 0,1 0-13 0,0 1 3-3,0 1 2 3,-3 3 5 0,-3 1 9 1,3 0 2-2,-3-1 10 2,-2 1 10-1,0-1 2-1,-4 2 4 2,7 2 4-2,-12-1 6 1,4 0 10 1,-1 2-6-4,-4-1 16 4,-1 0-5 0,0 1 1-2,-4-2-7 1,4 2-22 0,-3 2-29-1,3-3 0 2,0 0 0-2,-1 2 0 1,-1-2 0-1,4 0 0 1,-2 0 0 1,2-4 0 0,1 4 0-1,5-2 0 1,-3-2 0-4,0 1 0 3,4 0 0 0,-5 2-92 0,-1 1-126 0,4 1-60-3,3 2-59 4,-5-1-55 0,6 0-51-2,-2 1-74 1,-2 0-469 0,2 3-1068 0,7 1 472 0</inkml:trace>
    </iact:actionData>
  </iact:action>
  <iact:action type="add" startTime="35629">
    <iact:property name="dataType"/>
    <iact:actionData xml:id="d1">
      <inkml:trace xmlns:inkml="http://www.w3.org/2003/InkML" xml:id="stk1" contextRef="#ctx0" brushRef="#br0">4475 1480 37 0,'12'0'146'2,"5"0"-24"2,5-3-2 0,4-4-13 0,6-1-1-2,0-5-19 3,1 2 1-1,2-1-5 0,-1-4-5-1,-4-1-19 3,1 2 2-4,-2-2-9 2,-4 0-7 0,1 2 2 1,-7-2-14-2,0 0 0 2,-5 6-1-1,-7 1-1 0,5-2 7 0,-6 1 0 0,1-1-8-1,-4 3-3 0,-3 0 1 0,0 1 3 2,1-1 9-1,-1 9-4 0,-4-12-5 0,0 6 6-1,4 6-3 2,-9-7 2-1,0 5 4 0,2 0-4 0,7 2-7 0,-20 3-1 0,8 0 0-1,2 4 5 2,3 1 0-1,-2 0 5 0,-4 8 5 0,-3 3 1 0,3 7-4-2,-3-3 4 4,3 3-2-2,-5-1-1 0,7 0 0 0,0 2-3-2,-2 2-1 2,7 0-4 0,-2-5-2 0,3 1 11 0,0-7 10 0,0 9-4 1,4-7 2-2,-4-2 11 1,0 10-1 1,0-4-2-2,2-1-4 1,-7 3-4 1,4-8 0-2,-2 10-6-1,-4 0-2 2,0-2 0 0,-1 1 0 0,0-3-2 0,-3-2-9 0,-1 2-2 0,-2 0-3 1,3-2 0-2,-6-1-2 1,-1-1-1 0,0-2 3 1,-4-3-4-2,6-1 1 1,5-3-6 0,-5-2-3 2,4-2 3-3,-1 1-2 0,2-4 1-1,3-4-2 2,0 0 0 0,3-4-1 2,1 0 6-4,1-3-1 2,3-3 0 0,2-1-1 1,0 0 0-2,3-6-6 1,3 4-2 1,0-3 2-1,3-1-6 0,1 0 1 0,4 0 0-1,-3 3-2 2,5-1-3-2,-2 1 3 2,0 1-3-2,-1 5 3-2,3-5-4 3,2 5 3 1,-1-2-7-2,1 0 5 3,0 3-2-3,1 2 2 1,1-1-4 0,2 0 4 0,0 4-1-1,-5-5-1 2,5 5 1-1,-1-1-3 0,2 2 5 0,-3 2-1 0,1 2-4 0,-4-1 1-1,-3 3 6 1,2-1-3 1,3 3 5-4,-3 5-6 3,-2-5-1 1,2 4 11-2,-4-1-12 4,1-1 3-3,0 4 0 1,1 1-5-2,-6-3 6 0,0 0-2 0,1 1 2 1,-3-1 6 0,-1-3 4-1,1-1 2 2,2 2 7-1,-4-2-6 0,-1-2 7 0,0-5 5 0,2 9-3 0,-2-9 5-2,0 7 4 2,0-7-3 0,0 0 0 0,3 7-4 0,-3-7-2 0,0 0-4 0,0 0 2 0,0 0-2 0,0 0-15 0,0 0-36 0,0 0-39 0,0 0-46 0,0 0-65 0,0 0-71 0,0 0-89 0,0 0-178 0,0 0-561 1,5-35 248-2</inkml:trace>
    </iact:actionData>
  </iact:action>
  <iact:action type="add" startTime="36545">
    <iact:property name="dataType"/>
    <iact:actionData xml:id="d2">
      <inkml:trace xmlns:inkml="http://www.w3.org/2003/InkML" xml:id="stk2" contextRef="#ctx0" brushRef="#br0">5123 1420 28 0,'0'10'222'2,"-3"1"-11"2,0 4 3 2,1 3-3-3,-3-2-11 1,2 2-6 0,0 0-4-2,3 3-3 2,0 4-1 0,0 3-7 0,-3 0-2 0,3 0-8 0,0 2-11 0,-2-4-7 1,-1 4-13-2,1-4-8 1,2-8-8 0,2 1-8 1,1-5-11-2,-1-5-6 1,1 3-12 0,-1-4-9 0,-2-1-4 1,1 0-4-3,1-1-6 1,2-2-6 1,-4-4-22 0,7 5-21 1,-7-5-27-1,0 0-52 0,0 0-59-1,13-7-87 2,-8-1-97-2,-4 0-212 1,2-4-563 1,-3-3 250-2</inkml:trace>
    </iact:actionData>
  </iact:action>
  <iact:action type="add" startTime="37135">
    <iact:property name="dataType"/>
    <iact:actionData xml:id="d3">
      <inkml:trace xmlns:inkml="http://www.w3.org/2003/InkML" xml:id="stk3" contextRef="#ctx0" brushRef="#br0">6599 1438 183 0,'13'2'161'2,"4"-1"-4"2,3-1-2 0,2-3-11 0,4-1-8 0,-5 1-15 0,8-5-15 0,-10 1-8 0,10 0-8 0,-12 0 8 0,5 0-8 0,-3-2-10 1,-5-2-11-1,1 3-5-1,-2-1-6 2,-7 0-7-1,7-3-1-3,-9 3-5 4,2 0-9-2,-3 1-1 2,-3 1-6-1,0 7-3 0,-3-14-2 0,0 8-5-1,3 6-2 2,-10-10-1-1,4 9-6 0,-1 0 4 0,7 1-6 0,-19 0 1 1,7 0-1-2,2 5-1 1,-3-2-2 0,3 4 3 0,0 0-5 0,-3 0 3-2,0 4 3 2,0 2-5 0,-1 1 2 0,6 3 6 0,-5-1-6 0,3 7 4 1,1-5-1-2,3 2 2 1,-3 5 11 0,5 0 6 0,1-1 5 0,-1-6 1 0,-1 7 11 0,2 0 10 1,0 0 2 0,-5-1 1-1,5 1 9 1,1 2 1 1,-1-2 1-5,3 0-3 0,0 2-7 2,-11-2 3 1,6 0-2 0,-2 2-5 1,1-2 2-2,-1 2-6 1,-2-4 6 0,-4 3-7 0,3-1-6 0,-1-4 2 0,-3 0-7 1,0-5-2-2,5-3-2 2,-4 0-5-2,0-1 0 2,-3-1 0-2,9-2 0 1,-5-4 0-2,-1 1 5 2,3-3-8 1,-2 0-1-2,2-2 1 1,0-2-8 0,-2-1-5 1,1-2 2-2,5-2 4 1,-4 1-4 1,7-2-1-1,-6-2-1-1,6 0 0 2,3-4-4-1,0 2-3 0,3-2-5 0,3-1-3 0,0-1-6-1,4 1 6 2,-4 0 2-4,1 4-5 4,6-2 2-1,0-1-3-1,3 2-4 1,-4 0 2-1,-2 4-3 3,9-3 1-3,-2 1 4 0,-1 1-3 2,5 4 2-2,-10 0-4 1,2 1 9 1,0 1-7-1,3 0 3 0,-3 0 1-1,0 5-1 2,1-2 3-2,2 4 7 2,-6-4-8-3,0 3 9 1,3 3-10 1,-6-1 0 1,5 1 4-1,-3 1-1 0,1-1-8 0,-4 2 12 0,1-2-4 0,-1 2 7 0,-2 0 3 0,2-4 17 0,0 7 6 0,-3-5-11 0,-1-3 5 0,-2 4-9 0,5-2-1 0,-5-6 7 0,3 9-1-2,0-4-12 2,-3-5 2 0,3 9 3 0,-3-9 0 0,0 7 1 0,0-7-10 0,4 6 2 0,-4-6-4 0,0 0-17 0,3 7-19 0,-3-7-27 1,0 0-36-2,0 0-40 2,0 0-54-2,0 0-76 1,13-15-294 0,-13 15-604 0,7-19 267 0</inkml:trace>
    </iact:actionData>
  </iact:action>
  <iact:action type="add" startTime="38591">
    <iact:property name="dataType"/>
    <iact:actionData xml:id="d4">
      <inkml:trace xmlns:inkml="http://www.w3.org/2003/InkML" xml:id="stk4" contextRef="#ctx0" brushRef="#br0">7412 1382 14 0,'0'0'167'2,"16"-5"-8"0,-2 3 0 2,-4 1-16 0,1 1 1 0,2 0 0 1,3-2-20-1,0 5-9-1,-1-1 1 2,1 3-9-2,-3 1-2 1,3 2-3 1,-6-4-11-1,2 5 0-1,1 5-6 1,-7 1-4 1,4 0 15-2,0 9-2 2,-10 1 1-4,3 2 4 3,-3 4 1 0,0 0-11 0,-3-2 0 0,-4 2-7 1,-2 0-1-1,-1-3-6 0,-3-3-5 0,1-2-7 0,8-3 0-1,-5-3-6 1,2 0 1 1,-5-2-6-1,3-5 1 0,1 0-11-3,-4 2 6 4,3-5-3-1,-4-3-3 0,2 5-5 0,-2-4 5 0,2-3-11 0,3-1 0 0,-2-1-9 0,10 0 0 0,-14-3-1 0,6 1-1 0,0-3-1 0,3 3-3 0,5 2-5 0,-8-10 3 0,3 6-4 0,2-3-6-2,3 7 2 2,-3-12-2 0,1 5-1 0,2 7-6 0,5-12 3 0,0 8-2 0,-2-3-2 0,8 2 3 0,-9 1 7 0,12-1-11 0,-4-1-3 0,1 2 8 0,2 1-6 0,1 2 2 0,-1-1 3 0,4 2 9-2,-4 2-13 2,3 0 2 1,3 0 2-2,3 5-2 1,-6 0 0 0,3 1 16 0,-3 2 0 0,1-2 13 1,-1 2 10-1,-3 1 8-1,0 1 22 2,3-3 11-2,-3 1 16 2,-4-3 2-2,4 2-5-1,-3-4-11 2,-1 1-2 4,1-1-13-7,-4 0-5 2,4-1-5 1,-3 0-4 0,-2-1-15 2,4 0-31-3,-9-3-41 0,10 4-44 2,-10-4-57-1,10 0-63-1,-10 0-74 2,12-2-100-1,-12 2-223-1,7-8-647-1,-1 0 285 1</inkml:trace>
    </iact:actionData>
  </iact:action>
  <iact:action type="add" startTime="39385">
    <iact:property name="dataType"/>
    <iact:actionData xml:id="d5">
      <inkml:trace xmlns:inkml="http://www.w3.org/2003/InkML" xml:id="stk5" contextRef="#ctx0" brushRef="#br0">8844 1351 182 0,'16'2'169'0,"0"-2"-4"4,3 3-7 0,1-5-1 0,4 2-14 0,-6-4-14 0,4 1 0 0,-1-1-2 0,8 0-17 1,-10-5-7-2,1 4-9 1,-1-1-11 0,-3-2-12-2,3-3-5 4,-3 4-7-4,-3-3-4 3,-3 0-6-1,-4 2-5 0,4-2-6 0,-4 1-1 0,-2 1-2-1,0-2-9 2,-1 3-1-1,-3-1-6 0,0-1 2 0,0 9 7-1,-3-11-17 2,2 6 4-1,1 5-3 0,-12-9 2 1,4 9-8-4,8 0 2 2,-12 0-3 2,2 2 1-1,3 2 1 0,-5 1-1 0,2 2-4 0,-2 7 2 0,-1-1-1 0,0 9 4 0,-3 1-4 0,3 1 4 0,-2 1-1 1,2 0-1-2,0 4 1 1,5 4-1 0,-3-4 1 1,6-1-2-2,-6 1 3 2,6 3 8-4,-4-1-7 3,4 0 9 0,0 0 2 0,-1-3 5 0,-1 3 5 0,1-3 0 1,-2-2 5-2,0-1 5 1,-1 0 1 0,0 1-4 1,-1-4 2-2,-3-4-4 1,3-1 4 1,-2 0 2-2,-4 1-3 1,0-4-4 0,3-3 2 1,-3 3-2-1,0-4-6-2,0-2 1 1,2-2-3 1,-2-2 7 1,6 0-7-1,-2-1-6-1,-1-4 3 2,0 1 5-2,4-3-8 1,-1 0 1 1,3-4-2-2,-2 2 1 1,2-4-6 1,1-2-3-2,3 0 3 2,-1 0-6-2,4-5 3 2,0 4-2-2,0 0-1 2,4-3-3-4,5 5 0 3,-2-5-2 1,6 4 2-2,0-2-2 2,-1 2 0-1,1 2-1 0,3 0-2-1,3 2 5 2,1 0-8-2,-1-2 6 1,1 8-3-1,2-3 3 2,-2-1-1-1,8 7 1-1,0-4-3 2,-7 2 3-1,0 2-3-1,-2-2-5 2,0 3 7-4,2 2-1 3,-5-1-2 0,0 3 1 1,-3-2-1-2,2 0 2 2,-6 2 0-1,1-1 1-1,-3 4 6 1,2-5 3 1,-5 5 10-2,2-2-2 2,0 1 5-1,-3-1 6 0,-2-1 7 0,1 0 0 0,-2-7-2 0,1 11-6 0,-1-11 1 0,0 10-6-3,0-10 0 4,0 7 5-1,0-7-15 0,0 0-14-1,3 9-10 2,-3-9-23-1,0 0-19 0,0 0-37 0,0 0-54 0,0 0-46 0,0 0-61 0,16-10-250 0,-16 10-542 0,6-16 240 0</inkml:trace>
    </iact:actionData>
  </iact:action>
  <iact:action type="add" startTime="40957">
    <iact:property name="dataType"/>
    <iact:actionData xml:id="d6">
      <inkml:trace xmlns:inkml="http://www.w3.org/2003/InkML" xml:id="stk6" contextRef="#ctx0" brushRef="#br0">9494 1367 129 0,'10'-14'191'2,"-10"14"-9"2,16-6-19 0,-3 2-12 1,3 1-12-1,3 2-19 0,0-2-10 0,1 2-8 0,-2-1-10-1,3 4-6 1,1-1-7 0,-3 0-11 1,1 1-8 0,-1 3 0-4,-4 1-8 4,1 0-9 2,-5-1 2-6,-3 2 3 2,-2-1-6 1,-4 2 2 0,0 1 8 0,-2-2 7 0,-3 2 7 0,-1 0-3 0,-5 1 5 0,-1-1-1 0,-3 0-5 0,-3 2-2 0,-2-1-3 0,2-2-5 0,-3-1 1-2,0 1 2 2,6-5-6 0,3 4 3 1,-3-4-6-2,2 1 0 1,2 0-6 0,0-1-6 0,6 0 1 0,3-3-7 0,-13 3 3 1,13-3-8-2,0 0 0 1,-7 3 0 0,7-3-6 1,0 0-2-2,0 0 2 1,0 0-5 0,0 0-1-2,0 0 4 2,20 7-4 0,-15-6-3 0,2 0 3 0,4 1-6 0,-2-2 0 0,4 1 3 0,-5 1-2 0,3 0 1 0,2 0-1 1,0-1-3-2,0 2 3 2,3 3 0-1,-3-4-4 0,3 4 1 0,-1 0 0-1,-1-2-2 2,-3 3 2-4,2 3-4 3,0-5 3 0,6 5 5 1,-6 1-7-1,-4-2 0-1,1 0 0 1,3 3-1 1,0 0 4-1,-4 4-2 0,-1-5 3 0,4 3 6-1,-8-3 1 1,2 0 15 1,1 2 12-1,-4-4-4-1,-1 4 7 1,-2-2 18 1,-2 0 9-4,1 1 15 4,-5-1 4-2,0-1 7 3,2-1 2-3,-8 1-22 1,2-3 23 0,-6 2-4 0,2-4 0-1,0-1 5 2,-2 2-10-1,-2-2 4-1,-1-1-15 1,7 0-9 0,-5-2-4 0,1-1-7 0,3-1-3 0,-1 1-9-3,1-2-1 4,3 1-8-2,10 1 3 2,-16 0-7-1,10-3-24 0,-4 0-25 0,10 3-30 0,-9-2-43 0,9 2-44 0,-4-9-48 0,4 9-49 0,-3-5-61 0,3 5-86 0,0-10-253 0,0 10-682 0,2-11 302 0</inkml:trace>
    </iact:actionData>
  </iact:action>
  <iact:action type="add" startTime="48735">
    <iact:property name="dataType"/>
    <iact:actionData xml:id="d7">
      <inkml:trace xmlns:inkml="http://www.w3.org/2003/InkML" xml:id="stk7" contextRef="#ctx0" brushRef="#br0">4206 3974 147 0,'0'9'146'2,"0"-9"-3"2,0 0 2 0,0 10-3-2,0-10-11 2,0 9-3 0,0-9-7 0,0 9-11 0,0-9-6 0,-3 11 7 0,3-11 5 0,0 13-7 1,3-4-5-1,-6 1-9 0,2 1-7 0,1-1 7-3,0 3-5 4,0-2 0-1,1 6-11 0,-1-1 0 0,0 1-1 0,3 0 0 0,-3 0-3 0,0 0 5 0,3-1-2 0,-6 3-6 0,0-3-4-2,2 4-5 3,1-3 3-2,-3 1-9 0,0-4-1 3,3 3 0-3,-3-2-1 1,3 2 4 0,-4-6-3 0,2 4-8 0,-1-2-2 0,2 2 4 0,-2 1 6 0,3-4-4-3,-6 4-3 4,5-5-5-1,-2 2 3 0,1 3-7 0,1-3 6 0,1 5-3 0,-3-2 1 0,0-5-6 0,2 1-1 0,-4 0-1 0,4-3-1-2,1 1-6 2,-3-3-4 0,3 0 1 0,0-7-3 0,-3 11-4 1,3-11 1-2,-3 7 1 1,3-7 4 0,0 0 7 0,0 10-3 0,0-10 0 0,0 0-1 0,0 0-1-2,0 0 5 2,0 0-2 0,-1 7 0 1,1-7 4-2,0 0-2 1,0 0-4 0,0 0-1 0,0 0-7 1,0 0 4-2,0 0 10 1,0 0-16-2,0 0-3 3,-3 8-3-2,3-8-9 1,0 0 11 0,0 0-5 1,0 0 2-2,0 0-3 2,0 0 4-1,0 0 5-1,13 0 1 2,-13 0-1-2,0 0 3-1,16-1 0 2,-6-2-3 1,-1 0-1-2,-2 2-1 1,3-3-4 1,0 1-2-2,1 0 0 1,-3 2-2 1,2-5 0-2,-4 6 2 1,7-1-2-2,-5-1-2 1,3 2 0 2,-1 0 13-2,-10 0-10 2,16 0-6-1,-10-1 1 0,4 0-8 0,-10 1 9 0,16 0-1 0,-8-2 0-1,5 1 1 2,-2 1-3-4,1 0 1 4,0-2-7-2,4 2 6 2,-3-1 2-2,3 1 4 2,0-3-1-1,1 0 0 0,2 2 1 0,1 0 0 0,-1-2-6 1,-1 2 5-4,-1-2-2 3,-1 1 1-1,-3 1-1 1,3 0 1 1,0-1-4-1,-3 2 2 0,0 0-2 0,-4 3 2 0,3-4 0 0,-1 1-1 0,-1-2-1 1,-4 1 3-4,-6 1 1 2,18 1-5 2,-10-2-1-1,5-1 11 0,-7 2 8 0,6 0 2 0,-12 0 0 0,19-4 0 0,-8 3-1 0,0-1 1 0,2 1-3 0,-5 1 3-2,4-3 4 2,3 0-6 0,1 1-1 0,1 2 0 0,-2-2-1 0,-2 1 0 0,-2 1 2 0,1-2 0 1,1 2 1-2,-3 0 2 1,2 0-7-2,-1 0-4 2,4 2 1 0,-5-4 0 0,0 2-4 0,2 0 1 0,-5 0-3 0,3 0 0 0,-1 2 4 0,1-1 3 0,0-1-1 0,-2 2 2 1,3-2-1 0,-1-2 2-4,-1 2 1 2,1 0-3 1,-10 0-2 0,18 0 3 1,-7 0-1-1,3 0-1-1,-4-1 1 1,-3-1 3 0,5 1-4 0,-4 1 3-1,-8 0-4 0,18 0-3 1,-14 1 0 0,5-1-2 1,-9 0 1-2,16-2-3 1,-10 3 2 1,1 2-1-2,-7-3 0 1,12 3-2 0,-5-3 3 1,3 1 0-4,-4 0 0 3,1 2-3 1,-7-3 1-2,13 2-1 2,-7 0 1-2,-6-2-1 0,9 2-1 2,-9-2 1-1,14 1 7-1,-8-1-1 2,-6 0 7-3,0 0-7 1,13-1 3 1,-13 1-2 0,9 0-2 1,-9 0 3-2,0 0-4 1,0 0 3 0,9 1 2 0,-9-1 1 0,0 0 6 0,0 0 3 0,0 0 11-1,0 0-2 1,0 0 5 0,8 2 2 0,-8-2-1 0,0 0-3 0,0 0 2-1,0 0-5 2,0 0-4-1,0 0-5 0,0 0 2 0,0 0-2-3,0 0-1 3,0 0-3 1,-10-19 1-1,10 19-2 0,-6-7 7 4,6 7-10-7,-4-5 1 2,4 5 6 1,-3-10-3 0,0 3-1 0,3 7 0 0,-6-8 1-1,6 8 7 0,-6-12 4 1,6 5-6 0,-1 0-3 0,-2 0-1 2,-3-1 9-2,3 1-12-1,3 7-3 0,-1-15 1 1,-5 6 1 1,5 2-5-2,-1 0-1-1,1-3-1 3,-1 2-1-2,2-2-1 1,0 0 0 0,0 1 0 0,0-1-1 0,0 0-1 0,0 10 3 0,-3-17-1 0,3 9 0 0,-1-3-2-1,1 1 2 0,0 2-1 1,-3-2 3 0,0 1-3 0,3 0 3 0,-1-1-4 0,-1 1 1 0,1 1 1 0,-1-2-1 1,1 0 9-2,1 1-11 2,0-1 0-3,-6 0 0 1,6 0-2 1,-1 0-1 0,-1 2 5 1,2-2-3-1,-3-1 1-1,0 1-3 1,2 0 0 1,-2 1 4-1,-1 0 2 0,2 1-4-1,1-1-2-1,-1 1 3 2,1 0-2 0,1-1-1 1,-3-1 0-2,0 2 0 2,0-2 1-1,3 3-2-1,-3-1 0 2,3 8 3-1,-4-15-3-1,4 6-2 1,-3 2 5-3,0-1-3 4,0-2 9-2,3 10-9 1,-1-13 2 1,1 8-1-2,-3-4-3 2,3 9 3-2,0-9 1 1,0 9-1 0,-3-10-1 1,3 10 5-2,0-10-4 0,0 10-2 0,-3-7 2 1,3 7-1 1,-2-8 9-2,2 8-12 2,-4-12 2-1,4 12-1 0,-1-5 6 0,1 5-4 0,0 0 3 0,-3-9 0 0,3 9-1-2,0 0-1 1,0 0-2 1,0 0 3 1,-5-8-3-1,5 8 3 0,0 0 0 0,0 0-1 0,0 0-1 0,0 0 0 0,-5-6 1 0,5 6-1 0,0 0 4-2,0 0-5 2,0 0 1 0,0 0-1 0,0 0-1 0,0 0 2 0,0 0 2 0,0 0 1 0,0 0-4 0,0 0 0 0,-6-1-1 0,6 1 3 0,0 0 0-2,0 0-2 2,0 0 3 0,-13 1-1 0,13-1-1 0,0 0 1 0,0 0 0 0,-16-1-2 0,16 1 1 0,-13 3-2 0,5 0 3 1,8-3 0-2,-13 1 3-1,0 2-2 2,4 0-2 0,-1-1 2 0,-1 1-2 0,0 0 4 0,3 0-3 1,-2 0 4-2,-1 1-2 1,3-1 5 1,-4-2-4-1,3 0-2 0,-4 4-3-3,5-5 1 3,-1 0 1 0,0 1 1 0,9-1-4 0,-19 0 5 1,9 0-1-2,1 1-2 2,-1-1 4-2,10 0-4 1,-13 0-1 1,3 2 3-2,-3-1 0-1,7 1 1 4,-3-1 1-2,9-1-1 1,-20 3 0-2,11 0-3 1,0-2 3-1,1 0-2 0,8-1-2 1,-13 3 1 1,3-4 2-2,4 2 0 1,6-1-1-3,-16 2 1 4,8-2 1-1,8 0 1-1,-13 1-5 2,13-1 3-2,-11 1-1 1,11-1 1 1,-10-1 0-1,10 1 1 0,-14 0-4 0,14 0 6 0,-10 1-1-2,10-1-3 1,-11 0 2 2,11 0-2-1,-11-1 0 0,11 1-1 0,-10-1 4 0,10 1-3-1,-14 0 0 2,14 0 1-1,-13 0 0 0,8 1 0 0,5-1 0-3,-13 1-4 4,13-1 6-1,-10 0-2 0,10 0-1 0,0 0 2 0,-12 0-2 0,12 0 3-1,-7 0-6 2,7 0 3-1,-10 2 1 0,10-2-1 0,-10 0 2-2,10 0-5 2,-9 0 4 0,9 0-2 0,-10 0 6 0,10 0-4 0,0 0 3 0,-15 0-5 0,15 0 4 0,-8-2-2 0,8 2 1 0,-9-1 2 0,9 1-2 0,-12-1 3-2,12 1 2 2,0 0 4 0,-10-2-3 1,10 2 6-2,0 0 0 4,0 0-3-5,-10 0-1 1,10 0-2 2,0 0 1-2,-13-1-3 1,13 1 2 0,-13 0 2-2,13 0-7 2,-12 0 1 0,12 0 0 0,-14 1-1 0,8-1-2 0,6 0 6 0,-16 0-2 0,9 0 0 0,7 0-2 0,-16 2 1 0,3-1 1 0,7 0 4-2,6-1-4 2,-13 2 3 1,2-2 1-2,11 0 0 1,-8 1-6 0,8-1-1 1,-10 2 5-1,10-2 4-1,-11 1-9 2,11-1-1-2,-10 3 11 1,10-3-16 0,-6 1 6-2,6-1-3 2,-8 2 1 1,8-2-1-2,0 0 2 1,0 0 4 0,-12 1-4 0,12-1 0 1,-7 0 0-1,7 0 0 0,0 0 4-1,-13 1-1 1,13-1 1-3,-9 2-3 3,9-2 1 0,-9 1-2 1,9-1 0-2,-10 3 2 2,10-3 6-2,-6 1-7 2,6-1-1-2,-11 3 0 1,11-3-1 1,-9 2 1-2,9-2-6 0,0 0 6 0,0 0 0 1,-9 1-1 1,9-1 1-1,0 0 5-1,0 0-19 1,0 0-19 1,0 0-21-1,0 0-28 0,0 0-33 0,0 0-47 0,0 0-42-3,0 0-49 4,0 0-25-2,0 0-34 2,0 0-38-1,0 0-53 0,0 0-392 0,0 0-862 0,29-6 381 0</inkml:trace>
    </iact:actionData>
  </iact:action>
  <iact:action type="add" startTime="52223">
    <iact:property name="dataType"/>
    <iact:actionData xml:id="d8">
      <inkml:trace xmlns:inkml="http://www.w3.org/2003/InkML" xml:id="stk8" contextRef="#ctx0" brushRef="#br0">6533 3874 140 0,'0'0'154'2,"0"0"-10"2,3 5 2 0,-3-5-13 0,0 0 5 0,0 0-8 1,0 0-7-1,0 0-1-2,0 0-3 2,0 0-9 0,0 0 1-1,0 0-5 1,0 0-4 0,0 0 0 1,3 7 0-2,-3-7-1 2,0 0-4-1,3 9-11 1,-3-9-7-3,4 8 3 1,-1-4 4 1,-3-4-3 0,0 10-2-1,0-10-2 2,0 13-4-1,0-5-9 0,0-1-4 0,0-7 4 0,2 13 11 0,-2-8 2 0,0-5-20 0,0 16-3-1,0-11 4 0,0 2 8 2,0-7-6-2,0 13-7 1,1-6-2 0,-1-2 1 0,3 5-2 0,-2-1-2 0,2-2 4 0,-6 1-8 0,6 2 2 1,0 0-1-3,-3-2-3 2,0 0-4-1,2-1-1 1,-2 2 1 0,0 2 31 1,0-1-3-2,0-2-5 2,3 2-6-2,-3-3-3 1,0-7-7 0,0 15-5 1,0-9-4-3,0-6-2 2,0 14-11-1,0-9 17 2,0 2 12-2,0-7-5 1,0 13 0 1,0-13-4-2,-3 8-3 1,3-8-3 0,0 10-4 1,0-10 1-4,3 11 9 4,-3-5-5-2,0-6 0 2,-3 13 3-2,3-13-14 2,0 11 0-1,0-11 3-1,3 10 14 1,-3-10-6 0,0 11-3 1,0-11-4-2,0 11 12-1,0-4-3 2,0-7 1 2,0 13-8-2,1-8 3-1,-1-5-10 1,0 11-1 0,0-11 0 0,0 10 9 0,1-3 5 0,-1-7-6 0,3 8-2-3,-3-8-9 3,0 9 1 0,0-9-3 1,3 8 1-2,-3-8-6 1,0 7 2 1,0-7 1-2,0 9 5 1,0-9 5 0,0 8 0 0,0-8 3 0,3 8-9-2,-3-8 0 2,0 10 2 1,0-10 12-2,-3 10-5 1,3-10-2 0,0 8-4 1,0-8 1-2,-3 10-7 1,3-10 1 1,0 10-5-1,0-10 0 0,3 8 2-3,-3-8-2 3,0 9 0 0,0-9-1 1,0 8-6-1,0-8 2 0,0 0 1-1,-4 11 1 2,4-11-5-1,0 7 6-1,0-7-3 2,0 12 0-3,0-12 4 2,0 8-7-1,0-8 3 1,0 8 5 0,0-8 0 0,0 13 1 1,0-13-1-2,1 7-1 1,-1-7-3 0,3 10 4 1,-3-10-5-4,0 8 12 4,0-8 3-1,-3 10 1 0,3-10-1 0,3 8 4 0,-3-8-11 0,0 0-4 1,0 9 7-2,0-9-11 1,0 0 3-1,3 7-3 1,-3-7-4-1,0 0 1 1,0 0-1-1,0 0 0 1,0 0-4 0,-3 11 6 0,3-11-7 0,0 0 4 0,0 0-2 0,0 0 2 0,0 0-2 0,0 0 0 0,0 0 0-2,0 0-1 2,0 0-1 0,0 0-1 0,0 0 4 0,0 0-1 0,0 0 8 0,0 0-6 0,0 0-1 0,0 0 1 0,0 0-3 0,0 0 4-2,0 0-2 2,0 0 5 0,0 0-7 0,10 3-5 0,-10-3 4 0,0 0-1 0,0 0 2 0,0 0 1 0,0 0 0 0,0 0-3 0,0 0-3 1,19-9 4-4,-13 8-6 3,1-2 4 0,2 0 1 0,-2 1-8 0,2-1 9 0,-9 3-6 0,16-2 16 0,-9 0-14 1,-7 2 3-2,13 0-1 1,-5-6 0 0,0 6 3-2,3 1-4 2,-11-1 2 0,16-2-1 1,-9 2-3-1,-1-2 2-1,-6 2 1 1,16-1 2 1,-9 1-2-2,-7 0-1 1,19 0 0 1,-10-2-3-4,4 2 6 3,-13 0-3 0,14 0 0 0,-1 0-1 0,-1-4 2 1,-3 6-1-1,2-2-3-1,-1 0 5 2,2-2-2-1,-2 1-2-1,0 1 2 1,2 0-1-2,4 0 1 2,-6-2 4 1,3 2-2-2,0 0-2 2,-1 0 1-2,0 0-1 2,4-1 0-2,-3 0 0 1,-2-2 0 1,2 1 1-1,0 2-5-3,1 0 3 4,-6-1 3-2,2 0 0 2,4 2-3-2,-4-1 4 1,0 0-3 1,0 1 0-2,2-2 2 2,1 2 0-1,-3-1 2 0,0-1 2 0,2 0-1-2,1-2 1 1,0 1 0 2,0 1 0-1,0 0-3 0,-3-1 6 0,3 1-6-1,0-2 0 1,-1 3 4 0,1-1-1 0,0 1-1 0,-3-2 1 0,-1 2-4-2,-9 0 4 2,16 0-1 0,-9 0-4 0,-7 0 0 0,16 2 10 0,-7-2-6 0,0 0 4 0,-1 0-2 0,-8 0-6 0,14-2 5 0,-7 2 0-2,-7 0-2 2,14 2 0 0,-3-4 4 0,-4 1-7 0,2-1 9 0,-9 2-7 0,21-1 2 0,-13 1-4 0,5 0 1 0,-9-1 2 0,9 1 1 0,-13 0-2-2,15 0 0 3,-10-2-1-2,-5 2-4 1,15 3-1 0,-15-3 6 0,10 0 2 1,-1 0-2-2,-9 0 0 1,10 1-3 1,-10-1 6-2,12 3 4-1,-8-3-4 2,-4 0 5 0,16-1 6 0,-7 2-9 1,-9-1 1-2,13 0 4 2,-3 2-3-2,-10-2-1 1,13 0 2 1,-9 0-3-2,-4 0 3 1,16 0-1-1,-16 0-2 1,12 0 3 0,-5 0-12-1,-7 0 7 1,11 0 3 1,-11 0 2-2,11 0-3 1,-11 0-2 1,16-3 5-1,-10 3-5-1,-6 0 1-1,13-3 0 2,-6 3 3 0,-7 0-3 1,13-1-5-1,-13 1 24-1,16-2-18 2,-5 2-5-1,-11 0 1-1,10-3-2 2,-2 1 3-1,-8 2 12-1,8-2-12 0,-8 2-4 0,0 0 3 2,7-3-3-2,-7 3 8 2,0 0-2-2,0 0 0 1,9 0 7 0,-9 0 1 1,0 0-4-1,0 0 8 0,0 0-2-3,0 0 1 3,0 0 9 3,0 0-5-5,0 0-1 2,0 0 3 0,0 0-1 0,0 0-6 0,3-5-4 0,-3 5 5 0,0 0-9 0,0 0 2-2,0 0-1 1,-6-14 2 1,6 14-3 0,-3-7-3 0,3 7-3 0,-3-11-1 0,-1 6 6 0,4 5-6 0,-6-9 4 0,6 9-2 0,-5-12-2 0,-2 7-7-2,3-4 12 2,2 2-1 0,-1 2-2 0,-4-1 2 0,3-4-1 0,2 1-5 0,-5 0 1 0,4-1-10 0,-3 2 10 0,2 0 6 0,1 3-4 0,0-2 1-2,0-2 0 2,0-2 2 0,-1 2-5 0,1-1-2 0,3 1 4 0,-3 0-1 0,-4-1 4 1,4-1 6-2,3 1-1 1,-6 1-13 0,6-1 2-2,-6 0-6 2,2 2-3 0,3-4 9 1,-4 3 0-2,2-1-3 1,0-1 5 0,1 1-6 0,2 0 8 1,-3 0 1-2,3 0 0 1,-2 1-14 1,-1-1 7-4,3-3 13 3,0 2-26 1,0 1 16-1,0 0-5-1,-3 1 2 1,6-2-1 1,-3 1 7-1,3 0 0 0,-3-1-13 0,0 1 2-1,0 0 9-1,0 3-4 2,0 7 3 1,0-14-1-1,2 4-5-1,-4 1 3 1,2 2 7 1,0 7-5-2,0-13-5 1,0 13 2 0,-3-11 4 1,3 11-4-2,-6-11-3-1,6 5 4 2,0 6 4 0,-4-8 2 1,4 8-5-2,0-9 2 1,0 9 0 1,-3-8-1-1,3 8-3-1,0 0 14 1,-6-9-17 1,6 9 1-3,-3-8 5 1,3 8-8 1,0 0 7 1,-2-7-6-1,2 7 0-1,-5-3 0 2,5 3 1-1,0 0 0 0,0 0 6 0,-13-3-2 0,13 3-1 0,-12 0 2-2,12 0-1 1,-8-1 0 2,-1 0 6-1,9 1-11 0,-16 1 16-1,6 0-6 1,1-1-7 0,-1 2-2 0,0-1 3 0,-2 1 6 0,-1-2-1-1,1 1-5 0,4 2-1 1,-5-5 3 0,0 2-3 0,-6 2 6 0,6-1-1 2,0-1 0-3,-1 0-8 0,0 2 6 2,-4-2 3-1,7 0-4 0,-2 1-4 0,-2-2 6-2,-4 2 14 2,3-1-20-1,3 1 8 1,-6 1-5 0,6-1-1 0,0-1 6 0,0 3-4 0,3-4-1 0,-5 2 0 1,2 0 1-4,2-1 4 3,-2 0-3 0,0 0-1 0,1 2 3 0,3-2-3 0,9 0 18 0,-13-2-11 1,13 2-11-1,-13 0 6-1,6-5-5 1,-3 2 5-2,-2 3-2 2,12 0 0 0,-17 0 0 1,9-3-4-2,0 2 1 2,8 1 1-2,-19 1 0 1,11-2-8 0,8 1 13 1,-19 0-4-2,11 0-1 2,8 0 2-4,-18-2 6 3,13 1-5 0,-9 1 5 0,14 0-3 0,-17 0 2 1,8 0-2-2,-2 0-2 2,11 0-1-1,-12 0 2-1,3 1 2 2,9-1-2-2,-13-2-1-1,13 2 2 2,-10 0 5 1,10 0-6-1,-9-2-9 0,9 2 11-1,-10-1-1 2,10 1 2-1,-10-2-3-1,10 2 0 1,0 0 1 0,-12-1 1-2,12 1 1 2,-7-1 0 0,7 1-4 0,0 0 2 1,-10-2-1-1,10 2-1-1,-10 0 0 2,10 0 2-2,-6-3-2 2,6 3 4-2,0 0-4 2,-16 2-3-4,16-2 2 3,-13 0 4 1,13 0-8-2,-10 1 1 1,10-1-2 1,-11 0 9-1,11 0-1 0,-11 0-4 0,11 0 2 0,-7 2 4 0,7-2-2-3,-11 2-7 3,11-2 12 0,-11-1-7 0,11 1-7 0,0 0 7 0,-10 0-1 0,10 0-5 0,0 0-18 0,-12 0-17 0,12 0-21 0,0 0-14 0,-10-1-38-2,10 1-41 2,-16 2-32 0,11 0-51 0,-9 1-52 0,2-2-34 0,2 3-29 1,-6 2-40-2,0-1-48 1,-3 2-76 0,3-1-275 0,-6-2-859 0,-1 5 381-2</inkml:trace>
    </iact:actionData>
  </iact:action>
  <iact:action type="add" startTime="54947">
    <iact:property name="dataType"/>
    <iact:actionData xml:id="d9">
      <inkml:trace xmlns:inkml="http://www.w3.org/2003/InkML" xml:id="stk9" contextRef="#ctx0" brushRef="#br0">4459 4366 96 0,'0'0'242'2,"0"0"-16"0,0 0-13 2,3-6-11 0,-3 6-8 0,0 0-12 0,0 0-11 0,0 0-12 1,0 0-14-2,0 0-8 2,0 0-19-1,0 0-3 0,0 0-7 0,0 0-1-2,0 0-1 2,0 0 5 0,0 0-3 0,13 6-15 0,-7-3-5 0,-3 2-5 0,1 0-1 0,-1 2-11 0,3 1 12 0,-3 0-5 0,1 1-8 0,2-1-4 0,-3 2-6-2,3 0-7 2,-2-2 12 0,2 2-8 0,-2-3-11 0,2 1 1 1,0-1-2-2,-3 0-1 1,1-1 7 0,-1-3-13 0,-3-3-3 0,6 8 4 0,-3-4 8 0,-3-4 11-2,7 5 5 2,-7-5 12 0,0 0 1 0,9 0 1 1,-9 0 0-1,0 0-17-1,13-3 0 1,-13 3-7 0,10-7-10 2,-6 0 6-4,2 0-7 2,1 0 1-2,-1-3-6 2,1 2-8 1,2-2 2-1,-3 0-4 0,1-1 1 0,-2 2-6 0,6 1-3-1,-6-2-1 2,0 0 15-1,1 2-12-1,0 0 0 2,1 2-5-4,-5 0 0 4,4-1 2-2,-1 3-2 2,-5 4-5-2,5-9 8 1,-2 6 2 0,-3 3-5 1,5-6-1-1,-5 6-4-1,0 0-4 2,5-5 0-1,-5 5-2-2,0 0 4 2,0 0-15-1,0 0 21 1,7-3-10 1,-7 3-5-1,0 0 3 0,0 0 0-1,0 0 0 2,13 5 4-2,-13-5-4 1,7 7 0 0,-4-2-6-3,2 0 5 4,-2-1 2-2,2 6-1 2,-2-4-2-1,5 2 1-1,-8-2-5 2,5 2 7-2,1 0-2 2,-1-1-2 0,-2-1 1-2,-1 0 3 0,1 1-1-1,-3-7 1 3,8 7-2-1,-8-3 5-1,0-4 2 2,4 5 6-1,-4-5 15 0,0 0 10 0,9 6 18 0,-9-6 15 0,0 0-3 0,0 0-7 0,8-3-5-2,-8 3-5 2,12-8-8 0,-9 4 3 0,6-3-6 0,-6 0-6 0,4-3-8 0,0 1 2 0,-1 0-3 0,4-1 1 0,0-4-1 0,-4 5-1 0,4-6-5 0,2 3 1-2,-5 3 0 2,-1 1 0 0,-2-2 1 0,1 6 0 0,-4-5 2 0,5 4 0 1,-6-1-3-1,0 6-3-1,6-10-2 1,-2 6 0 0,-4 4 3 0,3-10-11-2,-3 10 3 2,3-5-5 1,-3 5 3-2,0 0-2 1,0 0-2 0,1-9-1 0,-1 9-7 0,0 0-20 0,0 0-18 0,5-5-24 0,-5 5-22 0,0 0-37-2,0 0-46 2,7-3-51 0,-7 3-40 0,13 0-48 1,-13 0-57-2,13 0-83 1,-7-1-292 1,-6 1-799-1,13-2 353 0</inkml:trace>
    </iact:actionData>
  </iact:action>
  <iact:action type="add" startTime="56372">
    <iact:property name="dataType"/>
    <iact:actionData xml:id="d10">
      <inkml:trace xmlns:inkml="http://www.w3.org/2003/InkML" xml:id="stk10" contextRef="#ctx0" brushRef="#br0">7006 4225 163 0,'0'0'180'2,"0"0"-8"2,0 0-4 0,0 0 0 0,-14 5-4 0,14-5-3 0,0 0-6 0,0 7-14 0,0-7-10 0,0 0-5 1,0 0 1-1,0 13-1 0,0-13-3-2,0 8-2 2,0-8-13 0,0 9-2 0,0-9-11 0,0 10 1 0,0-10 4 0,3 9-8 0,-3-9-10 0,0 14-5 1,2-8-5-1,1 0-3 0,-3-6 0-1,0 11-4-1,3-4-5 2,-3-7-4 0,3 11-8-1,-3-4-3 2,2-1-6-1,-2-6 0 0,0 11-3 0,3-7-5 1,-3-4-5-2,5 8 1 1,-5-8-1 0,0 9-6 0,0-9-1-2,3 5-3 2,-3-5 1 0,0 0 0 0,2 6-8 0,-2-6-3 0,0 0-13 0,0 0-11 0,0 0-26 0,0 0-22 0,0 0-33 0,0 0-43 0,0 0-61-2,0 0-62 2,0 0-227 0,0 0-533 0,-18-23 236 0</inkml:trace>
    </iact:actionData>
  </iact:action>
  <iact:action type="add" startTime="56725">
    <iact:property name="dataType"/>
    <iact:actionData xml:id="d11">
      <inkml:trace xmlns:inkml="http://www.w3.org/2003/InkML" xml:id="stk11" contextRef="#ctx0" brushRef="#br0">6769 4188 225 0,'0'0'217'2,"0"0"-13"2,0 0-11 1,18-11-4-1,-7 8-15 0,-1 2-5-1,3-2-16 2,-3 2-12-1,9-2-14 0,-6 3-10 0,3-4-8 0,3 2-10 0,0 1-3-3,-2 0-10 3,4 1-3 0,-1 0-8 0,0-2-9 0,1 4-7 0,-2-2-4 1,2 1-5-1,-2-1-6 0,-3 3-2 0,5 0-6 0,-4-2-3 0,-1 2-3 0,3 1-2-3,-3-3-3 3,3 4 0 2,-9-1-5-3,6-1 3 1,-3 2-6 0,-1-1 1 0,5 2-4 0,-7 1 4 0,-1-1-7 0,4-2 1 0,-3 4 5 0,-1-1 5 0,1 0-4-3,-1-1 0 4,1 2 0-1,0-1 0 0,-4-1-3 0,1 1 3 0,-4-2-5 0,7 1 2 0,-7 0-2 0,2 1 13 0,-2-3-4 0,2 1 7 0,-5 1-3 0,0-6 10-2,2 11 6 2,-2-11 14 0,-2 13 1 1,-5-6-4-2,1 1 9 1,-1 0-2 0,-2 1 4 0,-2-2 3 0,2-2 3 0,-7 4 12 0,-3-2 0 0,3-2-4 0,0 2-2-2,-4-1 7 2,2-2 4 1,1-1-1-1,-2 0 4-1,-4 0 4 1,7 1-3 1,-6-1-3-2,3-2-4 1,3 2 1 0,-1 0 3 1,1-2-3-2,5 0-8-1,-2 1-5 3,2-1-11-2,1-1-1 1,2 2-4 1,8-2-4-2,-11 1-1 1,11-1-2 0,-10 1-6 1,10-1-1-2,0 0-4 1,-11 2-1 0,11-2-1 0,0 0-6-2,0 0 0 2,-8 1-4 0,8-1-6 1,0 0 3-1,0 0-6-1,0 0 8 1,0 0-10 0,0 0 4-1,0 0-7 1,0 0-3 0,0 0 2 0,0 0-2-1,0 0-3 0,0 0-1 1,0 0 1 0,0 0 0 0,0 0-2 0,0 0-11 1,-12-1-26-1,12 1-27-1,0 0-47 1,0 0-59 0,0 0-61 1,0 0-64-1,0 0-91 0,0 0-434-3,7-16-883 4,-7 16 392-2</inkml:trace>
    </iact:actionData>
  </iact:action>
  <iact:action type="add" startTime="58511">
    <iact:property name="dataType"/>
    <iact:actionData xml:id="d12">
      <inkml:trace xmlns:inkml="http://www.w3.org/2003/InkML" xml:id="stk12" contextRef="#ctx0" brushRef="#br0">9119 3829 160 0,'0'0'182'2,"0"0"-5"2,7 3 0 0,-7-3 0 0,0 0 0 0,0 0-3 0,0 0-4 0,3 9-8 0,-3-9-17-2,0 9-8 2,0-9 1 0,0 8-2 0,0-8-15 0,3 9 3 0,-3-2 2 0,0-7-12 0,3 15 6 0,-3-7 4 0,0-1-17 1,3 2 0-2,-3 2-6-1,0-1 2 2,3 2-1 0,-3-2 5 0,0 3-7 1,0-2-12-2,0 0-3 1,0 2-5 0,4-2 12 0,-4 2-7 2,3-1 0-3,-3-2-9 0,3 1-5-1,-3 2-5 2,0-2-3 1,0 0-1-1,0-1-4 0,3 0 9 0,1 1 7-1,-4-1-8 2,3-1 0-2,-3 1 0 2,0 0 1-1,0-3 1-1,3 3-7 0,0-2-6 1,-3 2 3 0,0 0 12 0,0 0-2 0,0-1-6-1,3 1-3 2,-3 0 0-2,4 0 7 3,-4 0 0-4,0-3-9 2,0 1-4-2,3 2-5 2,-3-3-4 1,0-7-2-2,1 14 5 1,-1-7 9 0,0 3 4 1,5-3-4-2,-5-2-6 1,0 4-5 1,0-1 3-1,0-8-5-1,4 15 2-1,-1-5-1 3,-3-3 3-2,1 1-6 2,-1-8-2-2,0 12 0 2,0-5 9-1,3 0 6 0,-3-7-2-1,0 12-3 2,0-8-7-1,0-4 1 0,3 10-4-2,-3-10-3 2,0 10-5 0,0-10-4 0,3 8-3 0,-3-8 0 0,0 9 3 0,3-4 2 0,-3-5 10 0,0 9-6 0,0-9-4 0,3 8-2-2,-3-8-4 2,0 6-1 0,0-6-1 0,1 7-2 0,-1-7-3 0,0 0-2 0,6 5-9 0,-6-5 6 0,0 0-1 0,3 6 4 0,-3-6-5 0,0 0-2-2,0 0 1 2,0 0 7 0,0 0-10 1,0 0 0 0,0 0 1-2,0 0 0 1,0 0 2 0,0 0-3 0,3 6 0 1,-3-6-2-1,7 1 6 0,-7-1 1-3,0 0-3 1,13 1-2 2,-13-1 0 1,12-1 12-1,-12 1-14-1,16-3 0 2,-9 2 0-2,2-1 1 1,4 1-3 0,-3 0-3 0,0-2 5-2,2 1 2 2,-3 1-5 0,2-2 5 1,0 0-2-2,-1 1-5 2,3 2 8-2,-4-2-6 2,4-1 3-2,-5 1-4 2,0 0 7-1,5 1-3-1,-5-2 2 0,6 0-2 0,-4 2 0 1,3-1 6 1,-3 1 3-2,0 0-1 1,2-1-5 0,-2 1 11 1,0-1-16-2,-1 2 1 2,4-2 16-1,0 0-18 1,0 1 7-4,0-1-3 3,-1 2 2-1,-1 0 5 2,0 0-9-1,3-1 3 0,-1 0-2 0,0-1 10-1,0 2 5 1,3-1 11 1,3 1 16-1,0-3 9 0,2 3-8-2,-6-1 1 2,1 1-20 0,2-2 12 0,-1 1-7 1,-4 1 3-2,3 1 4 1,2-1 3 1,-6-1 3-2,8 2 2 1,-4-1-6 0,-2-1-41 0,4 1 0-2,-8 0 0 2,3 0 0 0,6 0 0 1,-6 0 0-2,6-2 0 1,-2 1 0 0,2 0 0 0,-1-2 0 0,1 3 0 0,-8-3 0 0,5 3 0-2,0-4 0 2,5 2 0 0,-4 0 0 1,-4 0 0-2,2-1 0 1,-5 2 0 1,3 0 0-2,0-1 0 1,-1-2 0 0,1 3 0 0,0-1 0-2,0-1 0 3,1 1 0-2,-2-1 0 1,1 1 0 0,-6 1 0 1,5 0 0-2,-2-1 0 1,0 1 0 1,-1 1 0-2,1-3 0 2,-4 2 0-4,4-1 0 2,-1 1 0 2,1 1 0-2,2-2 0 1,-4 2 0 1,3 0 0-1,-3-1 0 0,3 0 0-1,-1-1 0 1,1 1 0 3,-11 1 0-6,16-2 0 1,-6 2 0 2,-1-1 0 0,-2 0 0 1,-7 1 0-1,14-3 0-1,-6 3 0 1,-8 0 0 0,13-3 0 1,-5 3 0-2,-8 0 0 1,13-1 0-2,-13 1 0 2,7 0 0 0,-7 0 0 1,10-3 0-1,-10 3 0 0,12 0 0 0,-5-2 0-1,-7 2 0 1,13-2 0 1,-7 2 0-1,-6 0 0-2,13 0 0 1,-13 0 0 1,19-2 0 0,-16 2 0 1,-3 0 0-2,10-1 0 2,-10 1 0-2,0 0 0 2,9-2 0-1,-9 2 0-1,0 0 0-1,0 0 0 3,10 0 0-1,-10 0 0 0,0 0 0 0,0 0 0 0,0 0 0 0,0 0 0 0,0 0 0 0,0 0 0 0,0 0 0 0,6-2 0 0,-6 2 0-2,0 0 0 2,0 0 0 0,0 0 0 0,0 0 0 0,0 0 0 0,0 0 0 0,0 0 0 1,0 0 0-2,0 0 0 1,0 0 0 0,0 0 0 0,0 0 0-2,-2-10 0 2,2 10 0 0,0 0 0 0,0 0 0 0,-4-15 0 0,4 15 0 0,-3-12 0 1,0 5 0-2,0 2 0 1,0-2 0 0,0 0 0-2,2-3 0 2,1 2 0 0,-3-1 0 0,-1-2 0 0,-1 0 0 0,4 1 0 0,-2-3 0 0,3 2 0 0,-3 0 0 1,-1 0 0-2,1 0 0 1,0-1 0-2,3 1 0 2,-3 0 0 0,-1 1 0 0,-2 0 0 1,3-2 0-2,0 2 0 1,3 0 0-1,-4 0 0 2,1-1 0-2,-3 0 0 2,3 1 0-4,1-1 0 3,0 1 0 1,-3-1 0-2,1 0 0 1,1 0 0 0,0 1 0 1,2-3 0-2,-2 2 0 2,3 0 0-1,-6 1 0-1,3 2 0 2,0-3 0-4,3 1 0 4,-1 0 0-2,1 10 0 1,-3-14 0 0,0 4 0 1,0 0 0-2,0 5 0 2,3 5 0-2,-3-14 0 1,3 7 0 1,0 7 0-2,-1-10 0-1,-2 4 0 2,3 6 0 0,-5-12 0 0,2 5 0 1,3 7 0-2,-2-11 0 2,-1 5 0-2,3 6 0 1,-8-11 0 1,7 5 0-2,-1-2 0 0,2 8 0 1,-2-11 0 0,2 5 0-1,0 6 0 1,-3-7 0 0,3 7 0 0,0 0 0 1,-8-10 0-1,8 10 0 0,0 0 0 0,-1-7 0 0,1 7 0-2,0 0 0 2,0 0 0 0,0 0 0 0,0 0 0 0,-4-4 0 1,4 4 0-2,0 0 0 1,0 0 0 0,0 0 0 0,-8-4 0 0,8 4 0-2,0 0 0 2,-8-1 0 0,8 1 0 0,0 0 0 0,-16 1 0 0,16-1 0 0,-9 0 0 0,9 0 0 0,-13 1 0 0,3-1 0 0,10 0 0 0,-11 2 0-1,3-1 0 0,-1 1 0 1,9-2 0 0,-15 1 0 1,5-1 0-2,0 1 0 4,0 1 0-6,1-1 0 3,-1 2 0 1,0-2 0-2,-2 1 0 1,2-2 0-2,1 1 0 2,-4 2 0 0,2 0 0 0,-1-3 0 0,2 3 0 1,-3-1 0-2,0 0 0 1,0-1 0 1,1 1 0-1,-1-1 0-1,3 0 0-2,0-1 0 3,-5 0 0 0,5 2 0 1,0-4 0-2,-3 2 0 2,-1-1 0-2,3 1 0 2,-1 0 0-2,1-3 0 1,-2 3 0 0,-1 0 0 1,1 3 0-3,3-3 0 1,-4 1 0 1,-2 2 0 1,3-1 0-2,-5-1 0 2,2 0 0-1,3 4 0-1,0-5 0 2,-6 1 0-1,9 3 0 0,-2 0 0-3,-1-1 0 3,0 0 0 0,0 0 0 1,3-3 0-2,-3 3 0 2,3-2 0-2,4 2 0 2,6-3 0-2,-13 1 0 1,5 1 0 1,0-1 0-1,-2 0 0-3,-2 2 0 3,2-1 0 0,10-2 0 0,-16 2 0 1,9 0 0-2,-5 2 0 1,3-3 0 1,0 1 0-1,-2 0 0 0,2 1 0 0,0 0 0-3,-4 0 0 4,3-2 0-1,1 1 0 0,-4 0 0 0,3 3 0 0,-1-4 0 0,0 3 0 0,4-2 0 0,0 0 0 0,-2-2 0 0,9 0 0 0,-13 3 0-2,3-1 0 2,4 0 0 0,-4 0 0 0,10-2 0 0,-16 1 0 0,16-1 0 0,-9 3 0 0,9-3 0 0,-7 0 0 0,7 0 0 0,0 0 0 0,-13 1 0-2,13-1 0 2,-12-1 0 0,12 1 0 0,0 0 0 0,-13 1 0 0,13-1 0 0,-7 2 0 0,7-2 0 0,-13 0 0 0,13 0 0 0,-10 0 0 0,10 0 0-2,-14 1 0 2,14-1 0 0,-8-1 0 0,8 1 0 0,-10 0 0 0,10 0 0 0,-16 0 0 1,16 0 0-2,-11-3 0 1,3 2 0 0,8 1 0 0,-10-3 0-2,10 3 0 2,-14 0 0 1,6 0 0-3,8 0 0 2,-21 0 0 1,13 0 0-2,-7 1 0 1,6 2 0 0,-1 0 0 1,-3-5 0-2,7 4 0 1,-4-1 0-2,10-1 0 2,-16 2 0 0,10-1 0 0,6-1 0 0,-7 1 0 1,7-1 0-2,0 0 0 1,-12 0 0 0,12 0 0 0,0 0 0 1,0 0-225-2,0 0-104-1,0 0-45 2,0 0-51 1,0 0-45-2,0 0-72 1,25-8-429 1,-18 7-1053-2,2-2 466 1</inkml:trace>
    </iact:actionData>
  </iact:action>
  <iact:action type="add" startTime="60952">
    <iact:property name="dataType"/>
    <iact:actionData xml:id="d13">
      <inkml:trace xmlns:inkml="http://www.w3.org/2003/InkML" xml:id="stk13" contextRef="#ctx0" brushRef="#br0">9995 4074 95 0,'0'0'237'2,"0"8"-15"-1,0-8-25 3,0 0-19 1,0 0-4-1,0 0-4-1,0 11 9 1,0-11-10 0,0 10-17 0,0-10-13 1,0 13-5-1,0-6-7 0,0 0-6 0,-4 2 7 0,4 1 3-2,0-1-6 2,0 0-11 0,0 1-6 0,0 1-3 0,0 1-10 0,0-3-5 0,-3 3 0 0,3 0-14-1,-1-2 10 2,-1 4-7-1,2-4-8-2,-3 0-6 2,3 1-6 0,0 0 9 0,0-1-6 0,0 0-7 1,-4-3-4-2,4-7-8 1,0 12-5 0,0-6 1 0,0-6-3 0,4 11 0 0,-4-11-11-3,0 7 3 4,0-7-3-1,0 0-3 0,0 0-6 0,0 7 3 0,0-7-6 0,0 0-10 0,0 0-8 0,0 0-20 0,0 0-6 0,0 0-24 0,0 0-30-2,0 0-38 2,0 0-39 0,0 0-31 0,0 0-33 0,0 0-52 0,0 0-241 0,-4-28-562 1,1 18 249-1</inkml:trace>
    </iact:actionData>
  </iact:action>
  <iact:action type="add" startTime="61340">
    <iact:property name="dataType"/>
    <iact:actionData xml:id="d14">
      <inkml:trace xmlns:inkml="http://www.w3.org/2003/InkML" xml:id="stk14" contextRef="#ctx0" brushRef="#br0">9966 4090 106 0,'0'0'209'0,"0"0"-11"3,3-4-8 1,-3 4-1 0,9-4-3 1,-9 4-11-2,9 0-13 1,-9 0-10 0,8-3-13 0,-8 3-11 1,10-2-3-1,-10 2-5 0,12-2-5-2,-5 1-5 2,-2-2-3 0,-5 3-4-1,16-4-13 2,-11 4-7-1,6-3-11 0,0-1-5 0,-1 1-5 0,1 2-5 0,-6-1-10 0,4-1-2 0,0 1-7-2,2 0 0 2,-5-1-3 0,2 1-7 0,0 0-5 0,0-2 1 0,-1 1-5 0,-7 3 4 0,10-3-14 1,-10 3-6-2,13-1-11 1,-13 1-15 0,6-1-20-2,-6 1-21 2,0 0-20 0,9-5-25 0,-9 5-13 1,0 0-22-2,0 0-33 1,0 0-241 0,0 0-451 1,0 0 200-2</inkml:trace>
    </iact:actionData>
  </iact:action>
  <iact:action type="add" startTime="61749">
    <iact:property name="dataType"/>
    <iact:actionData xml:id="d15">
      <inkml:trace xmlns:inkml="http://www.w3.org/2003/InkML" xml:id="stk15" contextRef="#ctx0" brushRef="#br0">10024 4267 81 0,'3'5'244'2,"-3"-5"0"1,0 0-12 2,0 0-12-1,16 0-8 0,-16 0-1-1,13-1-12 0,-8 1-4 1,-5 0-8 0,19-3-16 0,-8 2-11-1,-1-1-10 2,1 1-2-1,-3 0-10 0,2-1-13 0,1 1-11 0,-11 1-10 0,13-2-13 0,-8 2-9-2,3-2-5 2,-8 2-9 0,10-3-7 0,-10 3-6 0,13-3-11 0,-13 3-17 0,9-3-21 0,-9 3-24 0,7-1-23 0,-7 1-39 0,9-2-47 0,-9 2-58-2,8-2-76 2,-8 2-228 0,11-6-530 0,-7 3 234 0</inkml:trace>
    </iact:actionData>
  </iact:action>
  <iact:action type="add" startTime="62417">
    <iact:property name="dataType"/>
    <iact:actionData xml:id="d16">
      <inkml:trace xmlns:inkml="http://www.w3.org/2003/InkML" xml:id="stk16" contextRef="#ctx0" brushRef="#br0">11979 3641 56 0,'0'0'205'3,"10"3"0"-2,-10-3-13 3,0 0-11 1,3 7-2-1,-3-7 4 0,2 4-1-1,-2-4-14 1,3 7-13 0,-3-7-8 1,5 7-7-1,-5-7 2 0,3 9 3-1,-3-2-4 2,2 0-3-3,-2-7-7 2,3 12-6 0,0-5 6 0,2 3-14 0,-5-1-10-1,5 0 3 1,-4 3 0 1,1-1-1-1,4 4-2 0,-4 2-5 0,1-3 19 0,0 1-7 0,0 2 3-3,-1-4-2 4,0-2-11-1,1 6-9 0,2-2 2 0,-4-2-7 0,4-2-3 0,-3-1-4 0,3 1 8 0,1 1 4 0,-3-2-13 0,1 0-5 0,-1 1 2-2,3 0-11 2,-6-1-1 0,5 3 1 1,0-1 1-2,1 0 1 1,-6-1-6 0,3 1-2 0,-1 4-11 0,-2-5-1 0,2 3-2 0,-1-3 0 0,-1 2 7 0,2-2-6-1,1-1 1 0,0 1-8 1,-2 0 2 0,2-1 4 0,0-2-4 0,0-1-2 0,-3 2-6 0,3-2-1 1,-2-2-4-2,1 2-2 1,-1 0-4 1,-1-7-3-4,3 10-3 3,-2-3 0 0,1-1 1 1,-2-6 0-2,6 9-2 2,-6-4 0-2,0-5-3 2,3 5-4-2,-3-5 4 1,4 6-9 0,-4-6 10 0,0 0-7-2,0 0 0 2,3 7 2 1,-3-7-4-2,0 0 2 1,0 0-1 0,0 0 4 0,3 5 5 0,-3-5 2 0,0 0 3 1,0 0-2-2,0 0 8 1,16-2-4-2,-16 2 3 3,10-3 5-2,-10 3-1 1,16-4-4 1,-9 2 3-2,2-2-12 1,-2 4 0 0,3-1 0 0,2-2-4 0,-2 1 3-1,0 0-4 2,2 0 1-2,4 1-3-1,-6-1-4 2,0 0 1 1,2-1-3-2,-2 0-1 2,3 0 5-1,0 2-2-1,0-2-5 2,0 2 1-1,0-4 2 0,-1 3-4 0,0-1-1-1,5 0 2 0,-5 0 0 1,1 2 0 1,0-1 0-2,-1-2 0 1,1 3 1 0,0-1-1 0,-7 1 1 0,8 0-2 0,1-2 0 0,2 1-4 0,-5 1 3 0,1-2 4 0,0 2 0-3,4-2-6 5,-4 3 4-2,5-1 1-1,-1 1-1 1,-2-3-2 0,2 3 3 0,2-3 0 1,-4 2-3-2,1 2-1 1,1-2-4 1,1-1 3-2,-5-1 1 1,0 2 10-2,6-2-6 2,-3 2-4 1,-3-1-2-2,-2 1 2 1,7-2 0 0,-5 2 2 1,3-1 1-2,-3 1-3 2,-3 0 0-2,0-1 0 1,2 2 3 1,-12 0 0-4,16-3-2 3,-6 3-4 0,2 0 0 1,-1-1 5-2,-1 0 10 1,2 1-10 1,-12 0-2-2,18-2-1 1,-11 1 3 1,3-2-2-2,3 3 3 1,-3-1 0-1,3-1 1 0,0 1-2 1,6-2 9 1,-6 2-4-1,0 1 3 0,1-2 2-1,-1 2-1 1,6-1-2 0,-3-1 0 0,-1 2-2 0,6 0-1 1,-10 0 2-2,3 2 0 0,-1-2-2 0,0 0 0 2,-3 0 2-2,-1 0-6 2,-2 0 15-2,2 0-11 1,-1 3-2 1,1-3 1-2,-9 0 1 1,12 0 6 1,-12 0 4-2,7 0 10-1,-7 0 12 2,13 0-4 0,-13 0 18 0,0 0 8 0,0 0 0 1,7 0 0-1,-7 0 8-2,0 0-7 2,0 0 2 1,0 0-26-1,6-7 14 0,-6 7-10-3,0 0-3 3,3-10-3 1,-3 10-8-2,0 0 3 1,-9-13-2 1,9 13-5-1,-6-10 1 0,5 5-1-1,-8-2-6 2,5 0-5-1,-2 0 3 0,-3 0-5 0,2-3-2-3,3 0-7 4,-2 1 0 0,0-3 0-2,-1 3 0 1,0-5 0 0,1-2 0 0,0 5 0 0,-1-4 0 0,1 2 0 0,0-2 0 1,3-1 0-2,-1 1 0-1,-1 2 0 2,1-2 0 0,3 2 0 1,-2 2 0-2,0-9 0 1,0 5 0 0,1 0 0 1,0 2 0-2,0 3 0 1,1-2 0 0,-2 1 0 0,3 1 0-2,0-3 0 2,-3 2 0 0,1 1 0 0,1 0 0 0,-1 1 0 0,1-4 0 0,1 3 0 0,0 2 0 1,-1-2 0-2,1 10 0 1,-3-13 0 1,3 9 0-4,0 4 0 3,0-15 0 0,-3 9 0 0,3 6 0 0,3-12 0 0,-3 12 0 0,0-10 0 1,0 10 0-2,3-10 0 2,-3 10 0-2,0-8 0 1,0 8 0-2,4-9 0 2,-4 9 0 0,1-5 0 0,-1 5 0 0,0 0 0 0,2-9 0 0,-2 9 0 0,0 0 0 0,0 0 0 0,0 0 0 0,0 0 0 0,3-8 0-2,-3 8 0 2,0 0 0 0,0 0 0 0,0 0 0 0,0 0 0 0,0 0 0 0,0 0 0 1,0 0 0-2,0 0-5 1,0 0-2 1,0 0 2-1,-16 0-3-1,16 0 4-1,-18 1 4 2,10 1-1 1,-5-2 0-2,-1 1 3 2,1 0-3-2,0 2-2 1,-1-1 10 0,-4-1-7-1,-1 2-1 2,3 0-14-1,0-2 14 0,3 2 3-2,-4 1-1 2,2-3 5 0,2 1-8-1,0 1-2 2,-4-1 5-1,4-2 5-1,0 3-5 2,1 0 1-1,2-2-3 0,-3 1 3 0,0-1-2 0,1 1-1 0,-1 0 3-2,3 0 1 1,-3-1-1 2,0-1 4-1,1 3-16 0,-1-3 14 0,0 3-4 0,-2-2 0 0,-4 1 4 0,3 0-1 0,-3 3-2 0,2-3 1 0,-2 1 0-2,3-1 2 2,-4 0 0 0,2-2-1 0,-1 3-3 0,5 0 0 1,-2-2 0-2,3 1 0 1,0-1 0 0,1 1-3 0,-1-1 6 0,6 0-3 0,-2-1 0-2,2 2 0 2,7-2 0 0,-13 0 0 0,13 0 0 0,-13-2 0 0,13 2 0 0,-10 0 0 0,10 0 0 0,-9 0 0 0,9 0 0 0,0 0 0 0,-16-2 0-2,16 2 0 2,-10 1 0 1,10-1 0-2,-11 0 0 1,11 0 0 0,0 0 0 0,-11-1 0 1,11 1 0-2,-10 1 0 1,10-1 0 0,0 0 0 0,-11 0 0-2,11 0 0 2,-8 0 0 0,8 0 0 1,-16 0 0-2,11 3 0 1,5-3 0 0,-13 0 0 0,13 0 0 0,-16 0 0 0,8-2 0 0,8 2 0 0,-18 0 0-2,8-1 0 2,-2 1 0 1,2-1 0-1,0 1 0 0,1-2 0-1,9 2 0 2,-16-1 0-1,16 1 0-1,-10 0 0 1,10 0 0 1,-10 0 0-1,10 0 0-2,0 0 0 2,-10 0 0-1,10 0 0 1,0 0 0 0,0 0 0 0,0 0 0 0,0 0 0 0,-9 0 0-1,9 0 0 1,0 0 0 1,0 0 0-1,0 0 0-3,0 0 0 3,0 0 0 2,0 0 0-1,0 0 0-1,0 0 0-1,0 0 0 2,0 0-5-2,0 0-20 0,0 0-1 0,0 0 0 2,0 0-14-1,0 0-6-3,0 0-3 3,-10 1 2 1,10-1-2-1,-7 3-17 0,7-3-20-1,0 0-17 2,-12 1-22-1,12-1-22 0,-6 3-22 0,6-3-34 0,0 0-44 0,-10 0-52 0,10 0-45-2,0 0-62 2,0 0-80 0,-13-4-381 0,13 4-938 0,-9-6 416 0</inkml:trace>
    </iact:actionData>
  </iact:action>
  <iact:action type="add" startTime="64451">
    <iact:property name="dataType"/>
    <iact:actionData xml:id="d17">
      <inkml:trace xmlns:inkml="http://www.w3.org/2003/InkML" xml:id="stk17" contextRef="#ctx0" brushRef="#br0">12768 3886 112 0,'0'0'248'2,"0"0"-16"2,0 0-5 0,-7 6-3 0,7-6-9 0,0 0-6 0,-1 10-3 0,1-10-3 0,0 0-13 0,3 12-22-2,-3-12-12 3,0 11-10-2,-2-4 2 2,4 2-12-2,-2-1-1 1,1 3 0 0,0-1 1 0,2 0-19 0,-3-2-8 0,0 5 1 0,0 0-5 0,0-2-2-2,0 1-18 2,0 0-2 1,0 0-6-2,-3-2-10 1,3 1-7 0,3 0 4 0,-3-1-8 1,0-2-2-2,0-1-27 1,0-7-4 0,3 12-22 2,-3-12-14-5,0 8-18 2,0-8-19 1,0 0-22 1,0 7-24-1,0-7-35 0,0 0-31 0,0 0-36 0,0 0-52 0,0 0-58-1,0 0-202 2,-16-15-552-1,13 6 245-2</inkml:trace>
    </iact:actionData>
  </iact:action>
  <iact:action type="add" startTime="64743">
    <iact:property name="dataType"/>
    <iact:actionData xml:id="d18">
      <inkml:trace xmlns:inkml="http://www.w3.org/2003/InkML" xml:id="stk18" contextRef="#ctx0" brushRef="#br0">12552 3862 29 0,'-6'-8'263'2,"6"8"-19"2,0 0-23 0,0 0-10 0,9-13-8 0,-5 9-1 0,2 3-7 0,4-5-12-2,-1 5-12 2,4-3-8 0,0 2-7 0,3 0-6 0,0-1-21 0,0 1-7 0,4 1 3 0,-1 1-18 0,3 3-6 1,-2-3-9-2,1-2-14 1,0 1-4-2,1 0-8 3,-1 1-4-2,0 1-11 1,3 2-5 1,-5 0-3-1,-2-1-1 0,2 4-7 0,0-2 2 0,-6 0-6-1,-3 2 2 2,5-2-7-2,-5 2-2 2,0 1 11-4,-1-2 1 4,-2 2 0-2,0 0-9 1,-1-3 4 1,-3 1-1-1,3 3 15 0,-2-1 7 0,-1-1 4-1,-3-1 6 2,0-5 14-1,-3 13 6-1,0-6 10 1,-1 1 3-2,-2-2-1 2,0 1-3 1,-1 1-1-1,-3-4-4 0,-2 3 2 0,-4 2 5 0,0-2 4 0,-1 0 6 0,-2 1 0 0,-3-1 2 0,-6 0-4 0,2 0 7-3,4-3-13 4,-5-1-10-1,-1 0-4-1,9 1-1 2,-2-1 3-1,2 0-11 0,1-2-2 4,7 1-6-7,-3-2-8 1,3 0 1 3,-1 0-10-1,5 0-7-2,7 0-4 2,-13 0-2 0,13 0-8 0,-6 0-8 0,6 0-28 0,0 0-23 0,-13-2-30 0,13 2-25 0,0 0-44 0,0 0-56 0,-12 0-54 0,12 0-41-2,0 0-59 2,-8-3-69 0,8 3-387 0,-6-2-863 0,6 2 383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7AC94-354C-44A9-B574-A457524441B6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473AE-D24D-4BA2-8E3B-DC44B86D8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15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CA5C508-C309-4BF0-A16E-F1A76C7DF520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09A33E-54E3-4E9F-9AB4-92696BDE6F05}" type="slidenum">
              <a:rPr lang="en-AU" altLang="en-US"/>
              <a:pPr/>
              <a:t>6</a:t>
            </a:fld>
            <a:endParaRPr lang="en-AU" alt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9061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18A31D37-B253-419E-B388-D0AFAC6E7B48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DB35A5-AFB5-4EF0-932F-446F5E1F2019}" type="slidenum">
              <a:rPr lang="en-AU" altLang="en-US"/>
              <a:pPr/>
              <a:t>35</a:t>
            </a:fld>
            <a:endParaRPr lang="en-AU" altLang="en-US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633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F4D9B5F-1D82-46E7-9F11-CD3162EB6785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A19F83-9C3F-4E74-BDE3-FD528F6E4A64}" type="slidenum">
              <a:rPr lang="en-AU" altLang="en-US"/>
              <a:pPr/>
              <a:t>36</a:t>
            </a:fld>
            <a:endParaRPr lang="en-AU" altLang="en-US"/>
          </a:p>
        </p:txBody>
      </p:sp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8823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55FAEA8-B212-4393-8E11-2D7A995072F2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838082-D2EF-454A-B2AD-7E473CE24B1F}" type="slidenum">
              <a:rPr lang="en-AU" altLang="en-US"/>
              <a:pPr/>
              <a:t>37</a:t>
            </a:fld>
            <a:endParaRPr lang="en-AU" alt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7434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D526667-BC03-4A67-9190-70C67F50421E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67D1C2-1FAB-4C36-8AA0-A77AD177B9B8}" type="slidenum">
              <a:rPr lang="en-AU" altLang="en-US"/>
              <a:pPr/>
              <a:t>38</a:t>
            </a:fld>
            <a:endParaRPr lang="en-AU" altLang="en-US"/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9498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3DA87C5-798C-4CA5-9904-5FA7DCCAE676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06BF51-EE20-4C5E-A9D3-2B0184BB09F5}" type="slidenum">
              <a:rPr lang="en-AU" altLang="en-US"/>
              <a:pPr/>
              <a:t>40</a:t>
            </a:fld>
            <a:endParaRPr lang="en-AU" alt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741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EBFD3BC-405D-4E4B-B949-83DEFF23F077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1E6601-2C51-4CC7-BB01-C1E1F1C164FE}" type="slidenum">
              <a:rPr lang="en-AU" altLang="en-US"/>
              <a:pPr/>
              <a:t>41</a:t>
            </a:fld>
            <a:endParaRPr lang="en-AU" altLang="en-US"/>
          </a:p>
        </p:txBody>
      </p:sp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6049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A1465F6-C897-4CDC-9479-8EAD679F331C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D9F7BE-E53D-4B22-9229-28B9EFC6184F}" type="slidenum">
              <a:rPr lang="en-AU" altLang="en-US"/>
              <a:pPr/>
              <a:t>42</a:t>
            </a:fld>
            <a:endParaRPr lang="en-AU" alt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0221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72AFEA4-9C7A-4AF0-855A-BE97C212F93C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D746C0-41B7-46A3-8E5C-EF084E4D7406}" type="slidenum">
              <a:rPr lang="en-AU" altLang="en-US"/>
              <a:pPr/>
              <a:t>43</a:t>
            </a:fld>
            <a:endParaRPr lang="en-AU" altLang="en-US"/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3635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ACAFD89-1E60-4CBE-ABDE-62E60E0C77BC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50757C-818F-4D40-B5E8-BCFE9F411D65}" type="slidenum">
              <a:rPr lang="en-AU" altLang="en-US"/>
              <a:pPr/>
              <a:t>44</a:t>
            </a:fld>
            <a:endParaRPr lang="en-AU" altLang="en-US"/>
          </a:p>
        </p:txBody>
      </p:sp>
      <p:sp>
        <p:nvSpPr>
          <p:cNvPr id="31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1065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2FF7D41-3310-43E2-8483-CAC13E3641DF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C22799-A4A8-44A8-A8F4-8D8602A0782D}" type="slidenum">
              <a:rPr lang="en-AU" altLang="en-US"/>
              <a:pPr/>
              <a:t>45</a:t>
            </a:fld>
            <a:endParaRPr lang="en-AU" altLang="en-US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0248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B721194-9876-4BC7-9D16-88346326CC32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594F9E-4298-466E-BFC0-B6F74E095469}" type="slidenum">
              <a:rPr lang="en-AU" altLang="en-US"/>
              <a:pPr/>
              <a:t>10</a:t>
            </a:fld>
            <a:endParaRPr lang="en-AU" altLang="en-US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197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1404039E-BDFC-43B5-95E8-63D4F9F69528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EC1D43-8388-43C1-A5DF-4CC723A86001}" type="slidenum">
              <a:rPr lang="en-AU" altLang="en-US"/>
              <a:pPr/>
              <a:t>46</a:t>
            </a:fld>
            <a:endParaRPr lang="en-AU" altLang="en-US"/>
          </a:p>
        </p:txBody>
      </p:sp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8111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A52D45A-C056-4CA9-90EA-BD56CFD9DF39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8D4469-AAEC-4A53-B92E-BE7F6D34E2B3}" type="slidenum">
              <a:rPr lang="en-AU" altLang="en-US"/>
              <a:pPr/>
              <a:t>49</a:t>
            </a:fld>
            <a:endParaRPr lang="en-AU" altLang="en-US"/>
          </a:p>
        </p:txBody>
      </p:sp>
      <p:sp>
        <p:nvSpPr>
          <p:cNvPr id="32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8134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51F54C1-10B1-4DAE-8DC1-DF19A6F15A39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9A84FE-D42E-4618-A11E-DDEDDE964B8B}" type="slidenum">
              <a:rPr lang="en-AU" altLang="en-US"/>
              <a:pPr/>
              <a:t>50</a:t>
            </a:fld>
            <a:endParaRPr lang="en-AU" altLang="en-US"/>
          </a:p>
        </p:txBody>
      </p:sp>
      <p:sp>
        <p:nvSpPr>
          <p:cNvPr id="328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8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777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FE10D53-2EA8-4EEC-82E1-CB6675AA0CFC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5B9671-B016-4C7A-8D7B-9A64DB1B6350}" type="slidenum">
              <a:rPr lang="en-AU" altLang="en-US"/>
              <a:pPr/>
              <a:t>51</a:t>
            </a:fld>
            <a:endParaRPr lang="en-AU" altLang="en-US"/>
          </a:p>
        </p:txBody>
      </p:sp>
      <p:sp>
        <p:nvSpPr>
          <p:cNvPr id="330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682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D2A5684-1096-47ED-BB76-A8F7A2529291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C85FB8-B44E-47DD-B40E-1A952DCD12B6}" type="slidenum">
              <a:rPr lang="en-AU" altLang="en-US"/>
              <a:pPr/>
              <a:t>52</a:t>
            </a:fld>
            <a:endParaRPr lang="en-AU" altLang="en-US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91749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734E451-13A7-4BA3-B0FE-77D71863150E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EEC83F-93AA-43EB-AC15-278C41714442}" type="slidenum">
              <a:rPr lang="en-AU" altLang="en-US"/>
              <a:pPr/>
              <a:t>53</a:t>
            </a:fld>
            <a:endParaRPr lang="en-AU" altLang="en-US"/>
          </a:p>
        </p:txBody>
      </p:sp>
      <p:sp>
        <p:nvSpPr>
          <p:cNvPr id="33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3013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387A118-AE64-4430-A4A9-210C0A85CC97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EDBBC4-A0BB-4211-8C3A-A44D2694771A}" type="slidenum">
              <a:rPr lang="en-AU" altLang="en-US"/>
              <a:pPr/>
              <a:t>54</a:t>
            </a:fld>
            <a:endParaRPr lang="en-AU" altLang="en-US"/>
          </a:p>
        </p:txBody>
      </p:sp>
      <p:sp>
        <p:nvSpPr>
          <p:cNvPr id="33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8600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110B68E7-9090-429A-A2EF-7B6813E97BD7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BAD024-B896-46AA-B474-D4EF008E0030}" type="slidenum">
              <a:rPr lang="en-AU" altLang="en-US"/>
              <a:pPr/>
              <a:t>55</a:t>
            </a:fld>
            <a:endParaRPr lang="en-AU" altLang="en-US"/>
          </a:p>
        </p:txBody>
      </p:sp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24723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97AEB26-DC0E-4F8F-8298-CEE7C799211D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23A3D3-DF3B-4CCB-9245-193DC39DF2AB}" type="slidenum">
              <a:rPr lang="en-AU" altLang="en-US"/>
              <a:pPr/>
              <a:t>56</a:t>
            </a:fld>
            <a:endParaRPr lang="en-AU" altLang="en-US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7180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0F45CE0-6280-4E73-A287-CFA76B13956B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06FB96-F5DA-4340-BBA8-E3694AC75C50}" type="slidenum">
              <a:rPr lang="en-AU" altLang="en-US"/>
              <a:pPr/>
              <a:t>57</a:t>
            </a:fld>
            <a:endParaRPr lang="en-AU" altLang="en-US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7532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CAC3878-962E-42F8-86D8-4648D5B67138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298471-DB80-4678-B66B-78734784B196}" type="slidenum">
              <a:rPr lang="en-AU" altLang="en-US"/>
              <a:pPr/>
              <a:t>11</a:t>
            </a:fld>
            <a:endParaRPr lang="en-AU" altLang="en-US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4194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F11DBC4-86A3-4DA2-A056-65FF2465C8B3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B3341E-0877-40AE-BB12-FE98D7EA0673}" type="slidenum">
              <a:rPr lang="en-AU" altLang="en-US"/>
              <a:pPr/>
              <a:t>58</a:t>
            </a:fld>
            <a:endParaRPr lang="en-AU" altLang="en-US"/>
          </a:p>
        </p:txBody>
      </p:sp>
      <p:sp>
        <p:nvSpPr>
          <p:cNvPr id="34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44857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28914CE-2C8F-4FDD-AFC8-A74C83BA9DC4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15D6FB-06B6-46C1-B7E6-4D5A7B5B29B6}" type="slidenum">
              <a:rPr lang="en-AU" altLang="en-US"/>
              <a:pPr/>
              <a:t>61</a:t>
            </a:fld>
            <a:endParaRPr lang="en-AU" altLang="en-US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00187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BC59DFA-440D-423A-98CD-C298BC3DF868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CCB518-E70F-4DAB-BCA7-C8FBBA875C7B}" type="slidenum">
              <a:rPr lang="en-AU" altLang="en-US"/>
              <a:pPr/>
              <a:t>62</a:t>
            </a:fld>
            <a:endParaRPr lang="en-AU" altLang="en-US"/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6478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45DF337D-6C19-4460-BAC5-C7402405A1BA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7D91B8-502C-4AEC-B55D-2B33ABD2662D}" type="slidenum">
              <a:rPr lang="en-AU" altLang="en-US"/>
              <a:pPr/>
              <a:t>13</a:t>
            </a:fld>
            <a:endParaRPr lang="en-AU" altLang="en-US"/>
          </a:p>
        </p:txBody>
      </p:sp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3724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8E1F92F-697D-4A2A-AD97-42BE8B705B0D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7FB2EA-D1AE-4835-B1A8-34DF26E10001}" type="slidenum">
              <a:rPr lang="en-AU" altLang="en-US"/>
              <a:pPr/>
              <a:t>20</a:t>
            </a:fld>
            <a:endParaRPr lang="en-AU" altLang="en-US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1747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3A8BF7E-B65A-4A5F-B885-137F28BD8669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2848A4-B631-42A9-BDAB-E33B8C85944A}" type="slidenum">
              <a:rPr lang="en-AU" altLang="en-US"/>
              <a:pPr/>
              <a:t>24</a:t>
            </a:fld>
            <a:endParaRPr lang="en-AU" altLang="en-US"/>
          </a:p>
        </p:txBody>
      </p:sp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3837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9E469BA-0AE5-447A-BE0C-22A5F041A70D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B5086D-05B5-4E5E-B74B-0F2A658C6D18}" type="slidenum">
              <a:rPr lang="en-AU" altLang="en-US"/>
              <a:pPr/>
              <a:t>32</a:t>
            </a:fld>
            <a:endParaRPr lang="en-AU" altLang="en-US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3984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D959633-4547-4847-BA33-9B7D8F5D0D4A}" type="datetime3">
              <a:rPr lang="en-US" altLang="en-US"/>
              <a:pPr/>
              <a:t>10 May 2021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6A6AD9-42B9-4FE6-9E99-9F359182EC74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302181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AU" altLang="en-US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8C2C035-8172-4851-827C-5BEA396F15C8}" type="datetime3">
              <a:rPr lang="en-AU" altLang="en-US"/>
              <a:pPr/>
              <a:t>10 May, 2021</a:t>
            </a:fld>
            <a:endParaRPr lang="en-AU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 altLang="en-US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4707C3-0B4B-40FE-B11B-793B28537D71}" type="slidenum">
              <a:rPr lang="en-AU" altLang="en-US"/>
              <a:pPr/>
              <a:t>34</a:t>
            </a:fld>
            <a:endParaRPr lang="en-AU" altLang="en-US"/>
          </a:p>
        </p:txBody>
      </p:sp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4676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19200"/>
            <a:ext cx="7315200" cy="2133600"/>
          </a:xfrm>
        </p:spPr>
        <p:txBody>
          <a:bodyPr anchor="t"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1A0D8C-2F3D-4363-8D57-48D39493AA9B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92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1A0D8C-2F3D-4363-8D57-48D39493AA9B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75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1A0D8C-2F3D-4363-8D57-48D39493AA9B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09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535113"/>
            <a:ext cx="35067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174875"/>
            <a:ext cx="35067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78635" y="1535113"/>
            <a:ext cx="350816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78635" y="2174875"/>
            <a:ext cx="350816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1A0D8C-2F3D-4363-8D57-48D39493AA9B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7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1A0D8C-2F3D-4363-8D57-48D39493AA9B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70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1A0D8C-2F3D-4363-8D57-48D39493AA9B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46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219200" y="274638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19200" y="1600200"/>
            <a:ext cx="7467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fld id="{D41A0D8C-2F3D-4363-8D57-48D39493AA9B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05200" y="635635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1030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6248400"/>
            <a:ext cx="31242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21"/>
          <a:stretch>
            <a:fillRect/>
          </a:stretch>
        </p:blipFill>
        <p:spPr bwMode="auto">
          <a:xfrm>
            <a:off x="0" y="0"/>
            <a:ext cx="1190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Helvetica 55 Roman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Helvetica 55 Roman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Helvetica 55 Roman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Helvetica 55 Roman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8.png"/><Relationship Id="rId5" Type="http://schemas.microsoft.com/office/2011/relationships/inkAction" Target="../ink/inkAction1.xml"/><Relationship Id="rId4" Type="http://schemas.openxmlformats.org/officeDocument/2006/relationships/image" Target="../media/image3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Datapath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4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38"/>
    </mc:Choice>
    <mc:Fallback xmlns="">
      <p:transition spd="slow" advTm="923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4 — The Processor — </a:t>
            </a:r>
            <a:fld id="{0CD04E03-145A-490F-A94B-BD61D024840B}" type="slidenum">
              <a:rPr lang="en-AU" altLang="en-US"/>
              <a:pPr/>
              <a:t>10</a:t>
            </a:fld>
            <a:endParaRPr lang="en-AU" altLang="en-US"/>
          </a:p>
        </p:txBody>
      </p:sp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Clocking Methodology</a:t>
            </a:r>
            <a:endParaRPr lang="en-AU" altLang="en-US"/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125538"/>
            <a:ext cx="7735888" cy="2841625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dirty="0"/>
              <a:t>Combinational logic transforms data during clock cycles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Between clock edges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Input from state elements, output to state </a:t>
            </a:r>
            <a:r>
              <a:rPr lang="en-US" altLang="en-US" dirty="0" smtClean="0"/>
              <a:t>element in order to store CL results</a:t>
            </a:r>
            <a:endParaRPr lang="en-US" altLang="en-US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Longest delay determines clock period</a:t>
            </a:r>
            <a:endParaRPr lang="en-AU" altLang="en-US" dirty="0"/>
          </a:p>
        </p:txBody>
      </p:sp>
      <p:pic>
        <p:nvPicPr>
          <p:cNvPr id="277511" name="Picture 7" descr="f04-03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075056"/>
            <a:ext cx="6072944" cy="179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60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Instruction </a:t>
            </a:r>
            <a:r>
              <a:rPr lang="en-US" altLang="en-US" dirty="0" smtClean="0"/>
              <a:t>Fetch </a:t>
            </a:r>
            <a:r>
              <a:rPr lang="en-US" altLang="en-US" dirty="0" err="1" smtClean="0"/>
              <a:t>Datapath</a:t>
            </a:r>
            <a:endParaRPr lang="en-AU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64704"/>
            <a:ext cx="8382000" cy="4707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829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R-Format Instructions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87244"/>
            <a:ext cx="7263063" cy="4451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73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4 — The Processor — </a:t>
            </a:r>
            <a:fld id="{2E7CD5B9-934A-4794-8ABA-9E8CEFAC312F}" type="slidenum">
              <a:rPr lang="en-AU" altLang="en-US"/>
              <a:pPr/>
              <a:t>13</a:t>
            </a:fld>
            <a:endParaRPr lang="en-AU" altLang="en-US"/>
          </a:p>
        </p:txBody>
      </p:sp>
      <p:pic>
        <p:nvPicPr>
          <p:cNvPr id="293893" name="Picture 5" descr="f04-1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893050" cy="384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R-Type/Load/Store Datapath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4990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</a:t>
            </a:r>
            <a:r>
              <a:rPr lang="en-US" dirty="0" err="1" smtClean="0"/>
              <a:t>Datapath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19200"/>
            <a:ext cx="6505575" cy="539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6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</a:t>
            </a:r>
            <a:r>
              <a:rPr lang="en-US" dirty="0" err="1" smtClean="0"/>
              <a:t>Datapath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077200" cy="545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4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the </a:t>
            </a:r>
            <a:r>
              <a:rPr lang="en-US" dirty="0" err="1" smtClean="0"/>
              <a:t>Datapath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have the components and connections, but how do we get them to perform the proper functions depending on the instruction?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“control” consists of the settings for components which tell it what to do.</a:t>
            </a:r>
          </a:p>
        </p:txBody>
      </p:sp>
    </p:spTree>
    <p:extLst>
      <p:ext uri="{BB962C8B-B14F-4D97-AF65-F5344CB8AC3E}">
        <p14:creationId xmlns:p14="http://schemas.microsoft.com/office/powerpoint/2010/main" val="255525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  ALU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Depending on the instruction, the ALU will carry out different operations:</a:t>
            </a:r>
          </a:p>
          <a:p>
            <a:pPr marL="0" indent="0">
              <a:buNone/>
            </a:pPr>
            <a:endParaRPr lang="en-US" sz="900" dirty="0" smtClean="0"/>
          </a:p>
          <a:p>
            <a:pPr marL="0" indent="0">
              <a:buNone/>
            </a:pPr>
            <a:r>
              <a:rPr lang="en-US" dirty="0" smtClean="0"/>
              <a:t>For an “add” instruction …well, self explanatory…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dirty="0" smtClean="0"/>
              <a:t>But what for a </a:t>
            </a:r>
            <a:r>
              <a:rPr lang="en-US" dirty="0" err="1" smtClean="0"/>
              <a:t>blt</a:t>
            </a:r>
            <a:r>
              <a:rPr lang="en-US" dirty="0" smtClean="0"/>
              <a:t>?  What does the ALU have to do?  </a:t>
            </a:r>
          </a:p>
          <a:p>
            <a:pPr marL="0" indent="0">
              <a:buNone/>
            </a:pPr>
            <a:r>
              <a:rPr lang="en-US" dirty="0" smtClean="0"/>
              <a:t>SUBTRACT!</a:t>
            </a:r>
          </a:p>
        </p:txBody>
      </p:sp>
    </p:spTree>
    <p:extLst>
      <p:ext uri="{BB962C8B-B14F-4D97-AF65-F5344CB8AC3E}">
        <p14:creationId xmlns:p14="http://schemas.microsoft.com/office/powerpoint/2010/main" val="302703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ALU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Therefore, if you have an add instruction, you set the ALU to add.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If you have a </a:t>
            </a:r>
            <a:r>
              <a:rPr lang="en-US" dirty="0" err="1" smtClean="0"/>
              <a:t>blt</a:t>
            </a:r>
            <a:r>
              <a:rPr lang="en-US" dirty="0" smtClean="0"/>
              <a:t> instruction, you set the ALU to subtract.  Here’s how….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19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42900"/>
            <a:ext cx="7467600" cy="1143000"/>
          </a:xfrm>
        </p:spPr>
        <p:txBody>
          <a:bodyPr/>
          <a:lstStyle/>
          <a:p>
            <a:r>
              <a:rPr lang="en-US" dirty="0" smtClean="0"/>
              <a:t>Applying Control to ALU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91587"/>
            <a:ext cx="6553200" cy="5190654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705600" y="1295400"/>
            <a:ext cx="2209800" cy="2438400"/>
          </a:xfrm>
          <a:prstGeom prst="wedgeRectCallout">
            <a:avLst>
              <a:gd name="adj1" fmla="val -98651"/>
              <a:gd name="adj2" fmla="val 4941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When an instruction is executed, the controls (indicated in blue) are set so that the ALU gives the appropriate result.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85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err="1" smtClean="0"/>
              <a:t>datapath</a:t>
            </a:r>
            <a:r>
              <a:rPr lang="en-US" dirty="0" smtClean="0"/>
              <a:t> carries out instructions via the fetch/execute cycle.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It is a grouping of elements such as the ALU, a Register File,  and a bus.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Processes data and addresses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8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4 — The Processor — </a:t>
            </a:r>
            <a:fld id="{9864363B-D996-4681-8EEC-E2D6D5872B4E}" type="slidenum">
              <a:rPr lang="en-AU" altLang="en-US"/>
              <a:pPr/>
              <a:t>20</a:t>
            </a:fld>
            <a:endParaRPr lang="en-AU" altLang="en-US"/>
          </a:p>
        </p:txBody>
      </p:sp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ALU Control</a:t>
            </a:r>
            <a:endParaRPr lang="en-AU" altLang="en-US" dirty="0"/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1125538"/>
            <a:ext cx="7583488" cy="2381250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 smtClean="0"/>
              <a:t>Here are the ALU control settings for…</a:t>
            </a:r>
            <a:endParaRPr lang="en-US" altLang="en-US" dirty="0"/>
          </a:p>
          <a:p>
            <a:pPr marL="457200" lvl="1" indent="0">
              <a:buNone/>
            </a:pPr>
            <a:r>
              <a:rPr lang="en-US" altLang="en-US" dirty="0"/>
              <a:t>Load/Store: </a:t>
            </a:r>
            <a:r>
              <a:rPr lang="en-US" altLang="en-US" dirty="0" smtClean="0"/>
              <a:t> </a:t>
            </a:r>
            <a:r>
              <a:rPr lang="en-US" altLang="en-US" dirty="0"/>
              <a:t>add</a:t>
            </a:r>
          </a:p>
          <a:p>
            <a:pPr marL="457200" lvl="1" indent="0">
              <a:buNone/>
            </a:pPr>
            <a:r>
              <a:rPr lang="en-US" altLang="en-US" dirty="0"/>
              <a:t>Branch: </a:t>
            </a:r>
            <a:r>
              <a:rPr lang="en-US" altLang="en-US" dirty="0" smtClean="0"/>
              <a:t>subtract</a:t>
            </a:r>
            <a:endParaRPr lang="en-US" altLang="en-US" dirty="0"/>
          </a:p>
          <a:p>
            <a:pPr marL="457200" lvl="1" indent="0">
              <a:buNone/>
            </a:pPr>
            <a:r>
              <a:rPr lang="en-US" altLang="en-US" dirty="0"/>
              <a:t>R-type: </a:t>
            </a:r>
            <a:r>
              <a:rPr lang="en-US" altLang="en-US" dirty="0" smtClean="0"/>
              <a:t>depends </a:t>
            </a:r>
            <a:r>
              <a:rPr lang="en-US" altLang="en-US" dirty="0"/>
              <a:t>on </a:t>
            </a:r>
            <a:r>
              <a:rPr lang="en-US" altLang="en-US" dirty="0" err="1"/>
              <a:t>funct</a:t>
            </a:r>
            <a:r>
              <a:rPr lang="en-US" altLang="en-US" dirty="0"/>
              <a:t> field</a:t>
            </a:r>
            <a:endParaRPr lang="en-AU" altLang="en-US" dirty="0"/>
          </a:p>
        </p:txBody>
      </p:sp>
      <p:graphicFrame>
        <p:nvGraphicFramePr>
          <p:cNvPr id="297989" name="Group 5"/>
          <p:cNvGraphicFramePr>
            <a:graphicFrameLocks noGrp="1"/>
          </p:cNvGraphicFramePr>
          <p:nvPr/>
        </p:nvGraphicFramePr>
        <p:xfrm>
          <a:off x="1187450" y="3500438"/>
          <a:ext cx="6096000" cy="2560320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7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ALU control</a:t>
                      </a:r>
                      <a:endParaRPr kumimoji="0" lang="en-AU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Function</a:t>
                      </a:r>
                      <a:endParaRPr kumimoji="0" lang="en-AU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0000</a:t>
                      </a:r>
                      <a:endParaRPr kumimoji="0" lang="en-AU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</a:t>
                      </a:r>
                      <a:endParaRPr kumimoji="0" lang="en-AU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0001</a:t>
                      </a:r>
                      <a:endParaRPr kumimoji="0" lang="en-AU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</a:t>
                      </a:r>
                      <a:endParaRPr kumimoji="0" lang="en-AU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1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0010</a:t>
                      </a:r>
                      <a:endParaRPr kumimoji="0" lang="en-AU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add</a:t>
                      </a:r>
                      <a:endParaRPr kumimoji="0" lang="en-AU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0110</a:t>
                      </a:r>
                      <a:endParaRPr kumimoji="0" lang="en-AU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subtract</a:t>
                      </a:r>
                      <a:endParaRPr kumimoji="0" lang="en-AU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1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0111</a:t>
                      </a:r>
                      <a:endParaRPr kumimoji="0" lang="en-AU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set-on-less-than</a:t>
                      </a:r>
                      <a:endParaRPr kumimoji="0" lang="en-AU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1100</a:t>
                      </a:r>
                      <a:endParaRPr kumimoji="0" lang="en-AU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NOR</a:t>
                      </a:r>
                      <a:endParaRPr kumimoji="0" lang="en-AU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395133"/>
            <a:ext cx="6248400" cy="2903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109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101" y="152400"/>
            <a:ext cx="7467600" cy="1143000"/>
          </a:xfrm>
        </p:spPr>
        <p:txBody>
          <a:bodyPr/>
          <a:lstStyle/>
          <a:p>
            <a:r>
              <a:rPr lang="en-US" dirty="0" smtClean="0"/>
              <a:t>Determining ALU and other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err="1" smtClean="0"/>
              <a:t>Datapath</a:t>
            </a:r>
            <a:r>
              <a:rPr lang="en-US" dirty="0" smtClean="0"/>
              <a:t> contains a piece of combinational logic called the Control Unit which takes the instruction as output and generates control for the components.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dirty="0" smtClean="0"/>
              <a:t>This control ensures the components carry out the proper tasks given the instruction.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Datapath</a:t>
            </a:r>
            <a:endParaRPr lang="en-US" dirty="0"/>
          </a:p>
        </p:txBody>
      </p:sp>
      <p:pic>
        <p:nvPicPr>
          <p:cNvPr id="3" name="Picture 2" descr="f04-02-97801240772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6934200" cy="521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ular Callout 3"/>
          <p:cNvSpPr/>
          <p:nvPr/>
        </p:nvSpPr>
        <p:spPr>
          <a:xfrm>
            <a:off x="304800" y="4876800"/>
            <a:ext cx="2057400" cy="1752600"/>
          </a:xfrm>
          <a:prstGeom prst="wedgeRectCallout">
            <a:avLst>
              <a:gd name="adj1" fmla="val 113164"/>
              <a:gd name="adj2" fmla="val 2044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Note that the instruction goes into the </a:t>
            </a:r>
            <a:r>
              <a:rPr lang="en-US" dirty="0" err="1" smtClean="0"/>
              <a:t>unclocked</a:t>
            </a:r>
            <a:r>
              <a:rPr lang="en-US" dirty="0" smtClean="0"/>
              <a:t> control unit.  The control unit generates 7 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8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Unit:  Generating ALU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 we get from the instruction to the control?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How do we get anywhere in this class?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 ALL HAIL THE TRUTH TABLE!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5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ALU Control</a:t>
            </a:r>
            <a:endParaRPr lang="en-AU" altLang="en-US" dirty="0"/>
          </a:p>
        </p:txBody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98728" y="1600200"/>
            <a:ext cx="7924800" cy="44196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Assume 2-bit </a:t>
            </a:r>
            <a:r>
              <a:rPr lang="en-US" altLang="en-US" dirty="0" err="1"/>
              <a:t>ALUOp</a:t>
            </a:r>
            <a:r>
              <a:rPr lang="en-US" altLang="en-US" dirty="0"/>
              <a:t> derived from opcode</a:t>
            </a:r>
          </a:p>
          <a:p>
            <a:pPr lvl="1"/>
            <a:r>
              <a:rPr lang="en-US" altLang="en-US" dirty="0"/>
              <a:t>Combinational logic derives ALU control</a:t>
            </a:r>
            <a:endParaRPr lang="en-AU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24200"/>
            <a:ext cx="8001000" cy="3228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06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</a:t>
            </a:r>
            <a:r>
              <a:rPr lang="en-US" dirty="0" err="1" smtClean="0"/>
              <a:t>ALUOp</a:t>
            </a:r>
            <a:r>
              <a:rPr lang="en-US" dirty="0" smtClean="0"/>
              <a:t> determined?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Each Instruction has the “opcode” in the highest order bits. </a:t>
            </a:r>
          </a:p>
          <a:p>
            <a:pPr marL="0" indent="0">
              <a:buNone/>
            </a:pPr>
            <a:r>
              <a:rPr lang="en-US" dirty="0" smtClean="0"/>
              <a:t>This is a numeric representation of the instructions “operation”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91" y="3832745"/>
            <a:ext cx="7667909" cy="1211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91" y="5181601"/>
            <a:ext cx="751550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6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</a:t>
            </a:r>
            <a:r>
              <a:rPr lang="en-US" dirty="0" err="1" smtClean="0"/>
              <a:t>ALUOp</a:t>
            </a:r>
            <a:r>
              <a:rPr lang="en-US" dirty="0" smtClean="0"/>
              <a:t> determined?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Control Unit will map the op code of the instruction to one of the four possibilities: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 smtClean="0"/>
              <a:t>00</a:t>
            </a:r>
          </a:p>
          <a:p>
            <a:pPr marL="0" indent="0">
              <a:buNone/>
            </a:pPr>
            <a:r>
              <a:rPr lang="en-US" dirty="0" smtClean="0"/>
              <a:t>01</a:t>
            </a:r>
          </a:p>
          <a:p>
            <a:pPr marL="0" indent="0">
              <a:buNone/>
            </a:pPr>
            <a:r>
              <a:rPr lang="en-US" dirty="0" smtClean="0"/>
              <a:t>10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dirty="0" smtClean="0"/>
              <a:t>How in the world do you think THIS happens?</a:t>
            </a:r>
          </a:p>
        </p:txBody>
      </p:sp>
    </p:spTree>
    <p:extLst>
      <p:ext uri="{BB962C8B-B14F-4D97-AF65-F5344CB8AC3E}">
        <p14:creationId xmlns:p14="http://schemas.microsoft.com/office/powerpoint/2010/main" val="270719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399"/>
            <a:ext cx="8610600" cy="6449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003" y="92076"/>
            <a:ext cx="43434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7467600" cy="715962"/>
          </a:xfrm>
        </p:spPr>
        <p:txBody>
          <a:bodyPr/>
          <a:lstStyle/>
          <a:p>
            <a:r>
              <a:rPr lang="en-US" dirty="0" smtClean="0"/>
              <a:t>The Main Control Unit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90600"/>
            <a:ext cx="75438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2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Significance of Control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219200"/>
            <a:ext cx="7696200" cy="55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0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will create a </a:t>
            </a:r>
            <a:r>
              <a:rPr lang="en-US" dirty="0" err="1" smtClean="0"/>
              <a:t>Datapath</a:t>
            </a:r>
            <a:r>
              <a:rPr lang="en-US" dirty="0" smtClean="0"/>
              <a:t> to implement a subset of MIPS instructions: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altLang="en-US" dirty="0" err="1" smtClean="0"/>
              <a:t>lw</a:t>
            </a:r>
            <a:r>
              <a:rPr lang="en-US" altLang="en-US" dirty="0" smtClean="0"/>
              <a:t> and </a:t>
            </a:r>
            <a:r>
              <a:rPr lang="en-US" altLang="en-US" dirty="0" err="1" smtClean="0"/>
              <a:t>sw</a:t>
            </a:r>
            <a:endParaRPr lang="en-US" altLang="en-US" dirty="0" smtClean="0"/>
          </a:p>
          <a:p>
            <a:r>
              <a:rPr lang="en-US" altLang="en-US" dirty="0" smtClean="0"/>
              <a:t>add, sub, and, or, </a:t>
            </a:r>
            <a:r>
              <a:rPr lang="en-US" altLang="en-US" dirty="0" err="1" smtClean="0"/>
              <a:t>slt</a:t>
            </a:r>
            <a:r>
              <a:rPr lang="en-US" altLang="en-US" dirty="0" smtClean="0"/>
              <a:t>  (R-Types)</a:t>
            </a:r>
          </a:p>
          <a:p>
            <a:r>
              <a:rPr lang="en-US" altLang="en-US" dirty="0" err="1" smtClean="0"/>
              <a:t>beq</a:t>
            </a:r>
            <a:r>
              <a:rPr lang="en-US" altLang="en-US" dirty="0" smtClean="0"/>
              <a:t>, j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28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12985" cy="4648200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914400" y="152400"/>
            <a:ext cx="4876800" cy="1265238"/>
          </a:xfrm>
          <a:prstGeom prst="wedgeRectCallout">
            <a:avLst>
              <a:gd name="adj1" fmla="val 61723"/>
              <a:gd name="adj2" fmla="val 4955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R-format = 0 = 000000</a:t>
            </a:r>
          </a:p>
          <a:p>
            <a:pPr algn="ctr"/>
            <a:r>
              <a:rPr lang="en-US" dirty="0" err="1"/>
              <a:t>l</a:t>
            </a:r>
            <a:r>
              <a:rPr lang="en-US" dirty="0" err="1" smtClean="0"/>
              <a:t>w</a:t>
            </a:r>
            <a:r>
              <a:rPr lang="en-US" dirty="0" smtClean="0"/>
              <a:t>=0x32=100011</a:t>
            </a:r>
          </a:p>
          <a:p>
            <a:pPr algn="ctr"/>
            <a:r>
              <a:rPr lang="en-US" dirty="0" err="1"/>
              <a:t>s</a:t>
            </a:r>
            <a:r>
              <a:rPr lang="en-US" dirty="0" err="1" smtClean="0"/>
              <a:t>w</a:t>
            </a:r>
            <a:r>
              <a:rPr lang="en-US" dirty="0" smtClean="0"/>
              <a:t>=0x2b=101011</a:t>
            </a:r>
          </a:p>
          <a:p>
            <a:pPr algn="ctr"/>
            <a:r>
              <a:rPr lang="en-US" dirty="0"/>
              <a:t>b</a:t>
            </a:r>
            <a:r>
              <a:rPr lang="en-US" dirty="0" smtClean="0"/>
              <a:t>e=0x4=000100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2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R-Format Example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643" y="1524000"/>
            <a:ext cx="7340957" cy="455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193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4 — The Processor — </a:t>
            </a:r>
            <a:fld id="{48B2624F-C340-4DB6-A7D9-61A1BC10AEBE}" type="slidenum">
              <a:rPr lang="en-AU" altLang="en-US"/>
              <a:pPr/>
              <a:t>32</a:t>
            </a:fld>
            <a:endParaRPr lang="en-AU" altLang="en-US"/>
          </a:p>
        </p:txBody>
      </p:sp>
      <p:pic>
        <p:nvPicPr>
          <p:cNvPr id="283654" name="Picture 6" descr="f04-0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284538"/>
            <a:ext cx="6316662" cy="257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R-Format Instructions</a:t>
            </a:r>
            <a:endParaRPr lang="en-AU" altLang="en-US"/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1913" y="1125538"/>
            <a:ext cx="7623175" cy="1920875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Read two register operands</a:t>
            </a:r>
          </a:p>
          <a:p>
            <a:pPr marL="0" indent="0">
              <a:buNone/>
            </a:pPr>
            <a:r>
              <a:rPr lang="en-US" altLang="en-US" dirty="0"/>
              <a:t>Perform arithmetic/logical operation</a:t>
            </a:r>
          </a:p>
          <a:p>
            <a:pPr marL="0" indent="0">
              <a:buNone/>
            </a:pPr>
            <a:r>
              <a:rPr lang="en-US" altLang="en-US" dirty="0"/>
              <a:t>Write register result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39870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86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en-US" dirty="0"/>
              <a:t>MIPS I-format Instructions</a:t>
            </a:r>
            <a:endParaRPr lang="en-AU" altLang="en-US" dirty="0"/>
          </a:p>
        </p:txBody>
      </p:sp>
      <p:sp>
        <p:nvSpPr>
          <p:cNvPr id="271387" name="Rectangle 27"/>
          <p:cNvSpPr>
            <a:spLocks noGrp="1" noChangeArrowheads="1"/>
          </p:cNvSpPr>
          <p:nvPr>
            <p:ph type="body" idx="1"/>
          </p:nvPr>
        </p:nvSpPr>
        <p:spPr>
          <a:xfrm>
            <a:off x="1295400" y="2362200"/>
            <a:ext cx="7659688" cy="3887788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sz="2800" dirty="0"/>
              <a:t>Immediate arithmetic and load/store instructions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2400" dirty="0" err="1"/>
              <a:t>rt</a:t>
            </a:r>
            <a:r>
              <a:rPr lang="en-US" altLang="en-US" sz="2400" dirty="0"/>
              <a:t>: destination or source register number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2400" dirty="0"/>
              <a:t>Constant: –2</a:t>
            </a:r>
            <a:r>
              <a:rPr lang="en-US" altLang="en-US" sz="2400" baseline="30000" dirty="0"/>
              <a:t>15</a:t>
            </a:r>
            <a:r>
              <a:rPr lang="en-US" altLang="en-US" sz="2400" dirty="0"/>
              <a:t> to +2</a:t>
            </a:r>
            <a:r>
              <a:rPr lang="en-US" altLang="en-US" sz="2400" baseline="30000" dirty="0"/>
              <a:t>15</a:t>
            </a:r>
            <a:r>
              <a:rPr lang="en-US" altLang="en-US" sz="2400" dirty="0"/>
              <a:t> – 1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2400" dirty="0"/>
              <a:t>Address: offset added to base address in </a:t>
            </a:r>
            <a:r>
              <a:rPr lang="en-US" altLang="en-US" sz="2400" dirty="0" err="1" smtClean="0"/>
              <a:t>rs</a:t>
            </a:r>
            <a:endParaRPr lang="en-US" altLang="en-US" sz="24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8077200" cy="91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03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4 — The Processor — </a:t>
            </a:r>
            <a:fld id="{F608738E-1F89-402F-998A-43063CE50CC2}" type="slidenum">
              <a:rPr lang="en-AU" altLang="en-US"/>
              <a:pPr/>
              <a:t>34</a:t>
            </a:fld>
            <a:endParaRPr lang="en-AU" altLang="en-US"/>
          </a:p>
        </p:txBody>
      </p:sp>
      <p:pic>
        <p:nvPicPr>
          <p:cNvPr id="285702" name="Picture 6" descr="f04-08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52800"/>
            <a:ext cx="5334000" cy="296757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Load/Store Instructions</a:t>
            </a:r>
            <a:endParaRPr lang="en-AU" altLang="en-US"/>
          </a:p>
        </p:txBody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199" y="1125538"/>
            <a:ext cx="7288213" cy="2611437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sz="2800" dirty="0"/>
              <a:t>Read register operands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800" dirty="0"/>
              <a:t>Calculate address using 16-bit offset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2400" dirty="0"/>
              <a:t>Use ALU, but sign-extend offset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800" dirty="0"/>
              <a:t>Load: Read memory and update register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800" dirty="0"/>
              <a:t>Store: Write register value to memory</a:t>
            </a:r>
            <a:endParaRPr lang="en-AU" alt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6324600" y="3810000"/>
            <a:ext cx="2001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</a:t>
            </a:r>
            <a:r>
              <a:rPr lang="en-US" dirty="0" err="1" smtClean="0">
                <a:solidFill>
                  <a:schemeClr val="bg1"/>
                </a:solidFill>
              </a:rPr>
              <a:t>w</a:t>
            </a:r>
            <a:r>
              <a:rPr lang="en-US" dirty="0" smtClean="0">
                <a:solidFill>
                  <a:schemeClr val="bg1"/>
                </a:solidFill>
              </a:rPr>
              <a:t> $t1, offset($t2)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sw</a:t>
            </a:r>
            <a:r>
              <a:rPr lang="en-US" dirty="0" smtClean="0">
                <a:solidFill>
                  <a:schemeClr val="bg1"/>
                </a:solidFill>
              </a:rPr>
              <a:t> $t1, offset($t2)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86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4 — The Processor — </a:t>
            </a:r>
            <a:fld id="{8D396E4A-CA8F-4391-B705-213F900D5B25}" type="slidenum">
              <a:rPr lang="en-AU" altLang="en-US"/>
              <a:pPr/>
              <a:t>35</a:t>
            </a:fld>
            <a:endParaRPr lang="en-AU" altLang="en-US"/>
          </a:p>
        </p:txBody>
      </p:sp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Branch Instructions</a:t>
            </a:r>
            <a:endParaRPr lang="en-AU" altLang="en-US"/>
          </a:p>
        </p:txBody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Read register operands</a:t>
            </a:r>
          </a:p>
          <a:p>
            <a:r>
              <a:rPr lang="en-US" altLang="en-US"/>
              <a:t>Compare operands</a:t>
            </a:r>
          </a:p>
          <a:p>
            <a:pPr lvl="1"/>
            <a:r>
              <a:rPr lang="en-US" altLang="en-US"/>
              <a:t>Use ALU, subtract and check Zero output</a:t>
            </a:r>
          </a:p>
          <a:p>
            <a:r>
              <a:rPr lang="en-US" altLang="en-US"/>
              <a:t>Calculate target address</a:t>
            </a:r>
          </a:p>
          <a:p>
            <a:pPr lvl="1"/>
            <a:r>
              <a:rPr lang="en-US" altLang="en-US"/>
              <a:t>Sign-extend displacement</a:t>
            </a:r>
          </a:p>
          <a:p>
            <a:pPr lvl="1"/>
            <a:r>
              <a:rPr lang="en-US" altLang="en-US"/>
              <a:t>Shift left 2 places (word displacement)</a:t>
            </a:r>
          </a:p>
          <a:p>
            <a:pPr lvl="1"/>
            <a:r>
              <a:rPr lang="en-US" altLang="en-US"/>
              <a:t>Add to PC + 4</a:t>
            </a:r>
          </a:p>
          <a:p>
            <a:pPr lvl="2"/>
            <a:r>
              <a:rPr lang="en-US" altLang="en-US"/>
              <a:t>Already calculated by instruction fetch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23054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4 — The Processor — </a:t>
            </a:r>
            <a:fld id="{74FC77FE-2529-4649-9F43-4C81468041E9}" type="slidenum">
              <a:rPr lang="en-AU" altLang="en-US"/>
              <a:pPr/>
              <a:t>36</a:t>
            </a:fld>
            <a:endParaRPr lang="en-AU" altLang="en-US"/>
          </a:p>
        </p:txBody>
      </p:sp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CPU Overview</a:t>
            </a:r>
            <a:endParaRPr lang="en-AU" altLang="en-US"/>
          </a:p>
        </p:txBody>
      </p:sp>
      <p:pic>
        <p:nvPicPr>
          <p:cNvPr id="246788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57336"/>
            <a:ext cx="7739062" cy="419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60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4 — The Processor — </a:t>
            </a:r>
            <a:fld id="{20624445-5634-4C48-BFF6-0F82890C066A}" type="slidenum">
              <a:rPr lang="en-AU" altLang="en-US"/>
              <a:pPr/>
              <a:t>37</a:t>
            </a:fld>
            <a:endParaRPr lang="en-AU" altLang="en-US"/>
          </a:p>
        </p:txBody>
      </p:sp>
      <p:pic>
        <p:nvPicPr>
          <p:cNvPr id="267269" name="Picture 5" descr="f04-02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30300"/>
            <a:ext cx="7007225" cy="527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Control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75785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4 — The Processor — </a:t>
            </a:r>
            <a:fld id="{2A8495E7-37D2-4D49-861A-EA7A88D899CD}" type="slidenum">
              <a:rPr lang="en-AU" altLang="en-US"/>
              <a:pPr/>
              <a:t>38</a:t>
            </a:fld>
            <a:endParaRPr lang="en-AU" altLang="en-US"/>
          </a:p>
        </p:txBody>
      </p:sp>
      <p:pic>
        <p:nvPicPr>
          <p:cNvPr id="295941" name="Picture 5" descr="f04-1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341438"/>
            <a:ext cx="7504112" cy="49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Full Datapath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0109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Control Unit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866" y="1447799"/>
            <a:ext cx="7402733" cy="4669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056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Executing an Instruction 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endParaRPr lang="en-US" altLang="en-US" sz="2800" dirty="0" smtClean="0"/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en-US" sz="2400" dirty="0" smtClean="0"/>
              <a:t>Send the program counter (PC) to the memory that contains the code and fetch the instruction from that memory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en-US" sz="2400" dirty="0" smtClean="0"/>
              <a:t>Read one or two registers, using fields of the instruction to select the registers to read.  For the </a:t>
            </a:r>
            <a:r>
              <a:rPr lang="en-US" altLang="en-US" sz="2400" dirty="0" err="1" smtClean="0"/>
              <a:t>lw</a:t>
            </a:r>
            <a:r>
              <a:rPr lang="en-US" altLang="en-US" sz="2400" dirty="0" smtClean="0"/>
              <a:t>, we need to read only one register, but most others require two registers</a:t>
            </a:r>
          </a:p>
          <a:p>
            <a:pPr marL="990600" lvl="1" indent="-533400" eaLnBrk="1" hangingPunct="1">
              <a:buFontTx/>
              <a:buAutoNum type="arabicPeriod"/>
            </a:pPr>
            <a:r>
              <a:rPr lang="en-US" altLang="en-US" sz="2400" dirty="0" smtClean="0"/>
              <a:t>… next step depends on the instruction class (what are the classes?)</a:t>
            </a:r>
          </a:p>
        </p:txBody>
      </p:sp>
    </p:spTree>
    <p:extLst>
      <p:ext uri="{BB962C8B-B14F-4D97-AF65-F5344CB8AC3E}">
        <p14:creationId xmlns:p14="http://schemas.microsoft.com/office/powerpoint/2010/main" val="2764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4 — The Processor — </a:t>
            </a:r>
            <a:fld id="{4658FD6B-7182-4878-9B9E-14B9C22D5996}" type="slidenum">
              <a:rPr lang="en-AU" altLang="en-US"/>
              <a:pPr/>
              <a:t>40</a:t>
            </a:fld>
            <a:endParaRPr lang="en-AU" altLang="en-US"/>
          </a:p>
        </p:txBody>
      </p:sp>
      <p:pic>
        <p:nvPicPr>
          <p:cNvPr id="304133" name="Picture 5" descr="f04-17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41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Datapath With Control</a:t>
            </a:r>
          </a:p>
        </p:txBody>
      </p:sp>
    </p:spTree>
    <p:extLst>
      <p:ext uri="{BB962C8B-B14F-4D97-AF65-F5344CB8AC3E}">
        <p14:creationId xmlns:p14="http://schemas.microsoft.com/office/powerpoint/2010/main" val="162745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4 — The Processor — </a:t>
            </a:r>
            <a:fld id="{37CA5D89-2E62-488A-802E-DA4019B0A072}" type="slidenum">
              <a:rPr lang="en-AU" altLang="en-US"/>
              <a:pPr/>
              <a:t>41</a:t>
            </a:fld>
            <a:endParaRPr lang="en-AU" altLang="en-US"/>
          </a:p>
        </p:txBody>
      </p:sp>
      <p:pic>
        <p:nvPicPr>
          <p:cNvPr id="309254" name="Picture 6" descr="f04-19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2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R-Type Instruction</a:t>
            </a:r>
          </a:p>
        </p:txBody>
      </p:sp>
    </p:spTree>
    <p:extLst>
      <p:ext uri="{BB962C8B-B14F-4D97-AF65-F5344CB8AC3E}">
        <p14:creationId xmlns:p14="http://schemas.microsoft.com/office/powerpoint/2010/main" val="287193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4 — The Processor — </a:t>
            </a:r>
            <a:fld id="{53DC5DC4-CB8A-45FA-83E8-D1C1B019C82D}" type="slidenum">
              <a:rPr lang="en-AU" altLang="en-US"/>
              <a:pPr/>
              <a:t>42</a:t>
            </a:fld>
            <a:endParaRPr lang="en-AU" altLang="en-US"/>
          </a:p>
        </p:txBody>
      </p:sp>
      <p:pic>
        <p:nvPicPr>
          <p:cNvPr id="312326" name="Picture 6" descr="f04-20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3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Load Instruction</a:t>
            </a:r>
          </a:p>
        </p:txBody>
      </p:sp>
    </p:spTree>
    <p:extLst>
      <p:ext uri="{BB962C8B-B14F-4D97-AF65-F5344CB8AC3E}">
        <p14:creationId xmlns:p14="http://schemas.microsoft.com/office/powerpoint/2010/main" val="222491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4 — The Processor — </a:t>
            </a:r>
            <a:fld id="{035298CF-760A-42FE-B274-F02BFCC71601}" type="slidenum">
              <a:rPr lang="en-AU" altLang="en-US"/>
              <a:pPr/>
              <a:t>43</a:t>
            </a:fld>
            <a:endParaRPr lang="en-AU" altLang="en-US"/>
          </a:p>
        </p:txBody>
      </p:sp>
      <p:pic>
        <p:nvPicPr>
          <p:cNvPr id="315398" name="Picture 6" descr="f04-21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53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Branch-on-Equal Instruction</a:t>
            </a:r>
          </a:p>
        </p:txBody>
      </p:sp>
    </p:spTree>
    <p:extLst>
      <p:ext uri="{BB962C8B-B14F-4D97-AF65-F5344CB8AC3E}">
        <p14:creationId xmlns:p14="http://schemas.microsoft.com/office/powerpoint/2010/main" val="133369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4 — The Processor — </a:t>
            </a:r>
            <a:fld id="{849635CB-8FC0-4048-93C1-563B8E111F5B}" type="slidenum">
              <a:rPr lang="en-AU" altLang="en-US"/>
              <a:pPr/>
              <a:t>44</a:t>
            </a:fld>
            <a:endParaRPr lang="en-AU" altLang="en-US"/>
          </a:p>
        </p:txBody>
      </p:sp>
      <p:sp>
        <p:nvSpPr>
          <p:cNvPr id="318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Implementing Jumps</a:t>
            </a:r>
          </a:p>
        </p:txBody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1" y="2133600"/>
            <a:ext cx="7391400" cy="3887788"/>
          </a:xfrm>
        </p:spPr>
        <p:txBody>
          <a:bodyPr/>
          <a:lstStyle/>
          <a:p>
            <a:pPr marL="0" indent="0">
              <a:buNone/>
            </a:pPr>
            <a:r>
              <a:rPr lang="en-AU" altLang="en-US" dirty="0"/>
              <a:t>Jump uses word address</a:t>
            </a:r>
          </a:p>
          <a:p>
            <a:pPr marL="0" indent="0">
              <a:buNone/>
            </a:pPr>
            <a:r>
              <a:rPr lang="en-AU" altLang="en-US" dirty="0"/>
              <a:t>Update PC with concatenation of</a:t>
            </a:r>
          </a:p>
          <a:p>
            <a:pPr marL="457200" lvl="1" indent="0">
              <a:buNone/>
            </a:pPr>
            <a:r>
              <a:rPr lang="en-AU" altLang="en-US" dirty="0"/>
              <a:t>Top 4 bits of old PC</a:t>
            </a:r>
          </a:p>
          <a:p>
            <a:pPr marL="457200" lvl="1" indent="0">
              <a:buNone/>
            </a:pPr>
            <a:r>
              <a:rPr lang="en-AU" altLang="en-US" dirty="0"/>
              <a:t>26-bit jump address</a:t>
            </a:r>
          </a:p>
          <a:p>
            <a:pPr marL="457200" lvl="1" indent="0">
              <a:buNone/>
            </a:pPr>
            <a:r>
              <a:rPr lang="en-AU" altLang="en-US" dirty="0"/>
              <a:t>00</a:t>
            </a:r>
          </a:p>
          <a:p>
            <a:pPr marL="0" indent="0">
              <a:buNone/>
            </a:pPr>
            <a:r>
              <a:rPr lang="en-AU" altLang="en-US" dirty="0"/>
              <a:t>Need an extra control signal decoded from opcode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19200"/>
            <a:ext cx="7467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24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4 — The Processor — </a:t>
            </a:r>
            <a:fld id="{D842D967-1615-4CCB-B806-57EFE926752F}" type="slidenum">
              <a:rPr lang="en-AU" altLang="en-US"/>
              <a:pPr/>
              <a:t>45</a:t>
            </a:fld>
            <a:endParaRPr lang="en-AU" altLang="en-US"/>
          </a:p>
        </p:txBody>
      </p:sp>
      <p:pic>
        <p:nvPicPr>
          <p:cNvPr id="320518" name="Picture 6" descr="f04-2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196975"/>
            <a:ext cx="6680200" cy="524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05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Datapath With Jumps Added</a:t>
            </a:r>
          </a:p>
        </p:txBody>
      </p:sp>
    </p:spTree>
    <p:extLst>
      <p:ext uri="{BB962C8B-B14F-4D97-AF65-F5344CB8AC3E}">
        <p14:creationId xmlns:p14="http://schemas.microsoft.com/office/powerpoint/2010/main" val="244197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Performance Issues</a:t>
            </a:r>
            <a:endParaRPr lang="en-AU" altLang="en-US"/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295400"/>
            <a:ext cx="7467600" cy="4419600"/>
          </a:xfrm>
          <a:noFill/>
          <a:ln/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Longest delay determines clock period</a:t>
            </a:r>
          </a:p>
          <a:p>
            <a:pPr marL="457200" lvl="1" indent="0">
              <a:buNone/>
            </a:pPr>
            <a:r>
              <a:rPr lang="en-US" altLang="en-US" dirty="0"/>
              <a:t>Critical path: load instruction</a:t>
            </a:r>
          </a:p>
          <a:p>
            <a:pPr marL="457200" lvl="1" indent="0">
              <a:buNone/>
            </a:pPr>
            <a:r>
              <a:rPr lang="en-US" altLang="en-US" dirty="0"/>
              <a:t>Instruction memory </a:t>
            </a:r>
            <a:r>
              <a:rPr lang="en-US" altLang="en-US" dirty="0">
                <a:sym typeface="Symbol" pitchFamily="18" charset="2"/>
              </a:rPr>
              <a:t></a:t>
            </a:r>
            <a:r>
              <a:rPr lang="en-US" altLang="en-US" dirty="0"/>
              <a:t> register file </a:t>
            </a:r>
            <a:r>
              <a:rPr lang="en-US" altLang="en-US" dirty="0">
                <a:sym typeface="Symbol" pitchFamily="18" charset="2"/>
              </a:rPr>
              <a:t></a:t>
            </a:r>
            <a:r>
              <a:rPr lang="en-US" altLang="en-US" dirty="0"/>
              <a:t> ALU </a:t>
            </a:r>
            <a:r>
              <a:rPr lang="en-US" altLang="en-US" dirty="0">
                <a:sym typeface="Symbol" pitchFamily="18" charset="2"/>
              </a:rPr>
              <a:t></a:t>
            </a:r>
            <a:r>
              <a:rPr lang="en-US" altLang="en-US" dirty="0"/>
              <a:t> data memory </a:t>
            </a:r>
            <a:r>
              <a:rPr lang="en-US" altLang="en-US" dirty="0">
                <a:sym typeface="Symbol" pitchFamily="18" charset="2"/>
              </a:rPr>
              <a:t></a:t>
            </a:r>
            <a:r>
              <a:rPr lang="en-US" altLang="en-US" dirty="0"/>
              <a:t> register file</a:t>
            </a:r>
          </a:p>
          <a:p>
            <a:pPr marL="0" indent="0">
              <a:buNone/>
            </a:pPr>
            <a:r>
              <a:rPr lang="en-US" altLang="en-US" dirty="0"/>
              <a:t>Not feasible to vary period for different instructions</a:t>
            </a:r>
          </a:p>
          <a:p>
            <a:pPr marL="0" indent="0">
              <a:buNone/>
            </a:pPr>
            <a:r>
              <a:rPr lang="en-US" altLang="en-US" dirty="0"/>
              <a:t>Violates design principle</a:t>
            </a:r>
          </a:p>
          <a:p>
            <a:pPr marL="457200" lvl="1" indent="0">
              <a:buNone/>
            </a:pPr>
            <a:r>
              <a:rPr lang="en-US" altLang="en-US" dirty="0"/>
              <a:t>Making the common case fast</a:t>
            </a:r>
          </a:p>
          <a:p>
            <a:pPr marL="0" indent="0">
              <a:buNone/>
            </a:pPr>
            <a:r>
              <a:rPr lang="en-US" altLang="en-US" dirty="0"/>
              <a:t>We will improve performance by pipelining</a:t>
            </a:r>
          </a:p>
        </p:txBody>
      </p:sp>
    </p:spTree>
    <p:extLst>
      <p:ext uri="{BB962C8B-B14F-4D97-AF65-F5344CB8AC3E}">
        <p14:creationId xmlns:p14="http://schemas.microsoft.com/office/powerpoint/2010/main" val="26384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No automatic alt text available.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002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Ink 6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90760" y="423000"/>
              <a:ext cx="3341160" cy="5163480"/>
            </p14:xfrm>
          </p:contentPart>
        </mc:Choice>
        <mc:Fallback xmlns="">
          <p:pic>
            <p:nvPicPr>
              <p:cNvPr id="7" name="Ink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9960" y="417240"/>
                <a:ext cx="3368520" cy="51746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1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376"/>
    </mc:Choice>
    <mc:Fallback xmlns="">
      <p:transition spd="slow" advTm="82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Pipelining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8077200" cy="4966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63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6"/>
    </mc:Choice>
    <mc:Fallback xmlns="">
      <p:transition spd="slow" advTm="736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4 — The Processor — </a:t>
            </a:r>
            <a:fld id="{9D51A2B0-D5B7-43E4-891E-C56FC8B26F57}" type="slidenum">
              <a:rPr lang="en-AU" altLang="en-US"/>
              <a:pPr/>
              <a:t>49</a:t>
            </a:fld>
            <a:endParaRPr lang="en-AU" altLang="en-US"/>
          </a:p>
        </p:txBody>
      </p:sp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MIPS Pipeline</a:t>
            </a:r>
            <a:endParaRPr lang="en-AU" altLang="en-US"/>
          </a:p>
        </p:txBody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en-US" altLang="en-US"/>
              <a:t>Five stages, one step per stage</a:t>
            </a:r>
          </a:p>
          <a:p>
            <a:pPr marL="990600" lvl="1" indent="-533400">
              <a:buSzTx/>
              <a:buFont typeface="Wingdings" pitchFamily="2" charset="2"/>
              <a:buAutoNum type="arabicPeriod"/>
            </a:pPr>
            <a:r>
              <a:rPr lang="en-US" altLang="en-US"/>
              <a:t>IF: Instruction fetch from memory</a:t>
            </a:r>
          </a:p>
          <a:p>
            <a:pPr marL="990600" lvl="1" indent="-533400">
              <a:buSzTx/>
              <a:buFont typeface="Wingdings" pitchFamily="2" charset="2"/>
              <a:buAutoNum type="arabicPeriod"/>
            </a:pPr>
            <a:r>
              <a:rPr lang="en-US" altLang="en-US"/>
              <a:t>ID: Instruction decode &amp; register read</a:t>
            </a:r>
          </a:p>
          <a:p>
            <a:pPr marL="990600" lvl="1" indent="-533400">
              <a:buSzTx/>
              <a:buFont typeface="Wingdings" pitchFamily="2" charset="2"/>
              <a:buAutoNum type="arabicPeriod"/>
            </a:pPr>
            <a:r>
              <a:rPr lang="en-US" altLang="en-US"/>
              <a:t>EX: Execute operation or calculate address</a:t>
            </a:r>
          </a:p>
          <a:p>
            <a:pPr marL="990600" lvl="1" indent="-533400">
              <a:buSzTx/>
              <a:buFont typeface="Wingdings" pitchFamily="2" charset="2"/>
              <a:buAutoNum type="arabicPeriod"/>
            </a:pPr>
            <a:r>
              <a:rPr lang="en-US" altLang="en-US"/>
              <a:t>MEM: Access memory operand</a:t>
            </a:r>
          </a:p>
          <a:p>
            <a:pPr marL="990600" lvl="1" indent="-533400">
              <a:buSzTx/>
              <a:buFont typeface="Wingdings" pitchFamily="2" charset="2"/>
              <a:buAutoNum type="arabicPeriod"/>
            </a:pPr>
            <a:r>
              <a:rPr lang="en-US" altLang="en-US"/>
              <a:t>WB: Write result back to register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88369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</a:t>
            </a:r>
            <a:r>
              <a:rPr lang="en-US" dirty="0" err="1" smtClean="0"/>
              <a:t>Datapath</a:t>
            </a:r>
            <a:r>
              <a:rPr lang="en-US" dirty="0" smtClean="0"/>
              <a:t>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following slides review the two types of elements in the </a:t>
            </a:r>
            <a:r>
              <a:rPr lang="en-US" dirty="0" err="1" smtClean="0"/>
              <a:t>datapath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Unclocked</a:t>
            </a:r>
            <a:r>
              <a:rPr lang="en-US" dirty="0" smtClean="0"/>
              <a:t> Combinational</a:t>
            </a:r>
          </a:p>
          <a:p>
            <a:pPr marL="0" indent="0">
              <a:buNone/>
            </a:pPr>
            <a:r>
              <a:rPr lang="en-US" dirty="0" smtClean="0"/>
              <a:t>Clocked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83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Pipeline Performance</a:t>
            </a:r>
            <a:endParaRPr lang="en-AU" altLang="en-US"/>
          </a:p>
        </p:txBody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400" y="1125538"/>
            <a:ext cx="7278688" cy="253365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 dirty="0"/>
              <a:t>Assume time for stages is</a:t>
            </a:r>
          </a:p>
          <a:p>
            <a:pPr marL="457200" lvl="1" indent="0">
              <a:buNone/>
            </a:pPr>
            <a:r>
              <a:rPr lang="en-US" altLang="en-US" sz="2400" dirty="0"/>
              <a:t>100ps for register read or write</a:t>
            </a:r>
          </a:p>
          <a:p>
            <a:pPr marL="457200" lvl="1" indent="0">
              <a:buNone/>
            </a:pPr>
            <a:r>
              <a:rPr lang="en-US" altLang="en-US" sz="2400" dirty="0"/>
              <a:t>200ps for other stages</a:t>
            </a:r>
          </a:p>
          <a:p>
            <a:pPr marL="0" indent="0">
              <a:buNone/>
            </a:pPr>
            <a:r>
              <a:rPr lang="en-US" altLang="en-US" sz="2800" dirty="0"/>
              <a:t>Compare pipelined </a:t>
            </a:r>
            <a:r>
              <a:rPr lang="en-US" altLang="en-US" sz="2800" dirty="0" err="1"/>
              <a:t>datapath</a:t>
            </a:r>
            <a:r>
              <a:rPr lang="en-US" altLang="en-US" sz="2800" dirty="0"/>
              <a:t> with single-cycle </a:t>
            </a:r>
            <a:r>
              <a:rPr lang="en-US" altLang="en-US" sz="2800" dirty="0" err="1"/>
              <a:t>datapath</a:t>
            </a:r>
            <a:endParaRPr lang="en-US" alt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3581400"/>
            <a:ext cx="8602579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44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4 — The Processor — </a:t>
            </a:r>
            <a:fld id="{FDC9F9BD-9800-4D93-BC23-EE5ED027E691}" type="slidenum">
              <a:rPr lang="en-AU" altLang="en-US"/>
              <a:pPr/>
              <a:t>51</a:t>
            </a:fld>
            <a:endParaRPr lang="en-AU" altLang="en-US"/>
          </a:p>
        </p:txBody>
      </p:sp>
      <p:pic>
        <p:nvPicPr>
          <p:cNvPr id="329734" name="Picture 6" descr="f04-2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557338"/>
            <a:ext cx="6621463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Pipeline Performance</a:t>
            </a:r>
            <a:endParaRPr lang="en-AU" altLang="en-US"/>
          </a:p>
        </p:txBody>
      </p:sp>
      <p:sp>
        <p:nvSpPr>
          <p:cNvPr id="329732" name="Text Box 4"/>
          <p:cNvSpPr txBox="1">
            <a:spLocks noChangeArrowheads="1"/>
          </p:cNvSpPr>
          <p:nvPr/>
        </p:nvSpPr>
        <p:spPr bwMode="auto">
          <a:xfrm>
            <a:off x="3132138" y="1196975"/>
            <a:ext cx="267652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800"/>
              <a:t>Single-cycle (T</a:t>
            </a:r>
            <a:r>
              <a:rPr lang="en-US" altLang="en-US" sz="1800" baseline="-25000"/>
              <a:t>c</a:t>
            </a:r>
            <a:r>
              <a:rPr lang="en-US" altLang="en-US" sz="1800"/>
              <a:t>= 800ps)</a:t>
            </a:r>
            <a:endParaRPr lang="en-AU" altLang="en-US" sz="1800"/>
          </a:p>
        </p:txBody>
      </p:sp>
      <p:sp>
        <p:nvSpPr>
          <p:cNvPr id="329733" name="Text Box 5"/>
          <p:cNvSpPr txBox="1">
            <a:spLocks noChangeArrowheads="1"/>
          </p:cNvSpPr>
          <p:nvPr/>
        </p:nvSpPr>
        <p:spPr bwMode="auto">
          <a:xfrm>
            <a:off x="3276600" y="3644900"/>
            <a:ext cx="238442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800"/>
              <a:t>Pipelined (T</a:t>
            </a:r>
            <a:r>
              <a:rPr lang="en-US" altLang="en-US" sz="1800" baseline="-25000"/>
              <a:t>c</a:t>
            </a:r>
            <a:r>
              <a:rPr lang="en-US" altLang="en-US" sz="1800"/>
              <a:t>= 200ps)</a:t>
            </a:r>
            <a:endParaRPr lang="en-AU" altLang="en-US" sz="1800"/>
          </a:p>
        </p:txBody>
      </p:sp>
    </p:spTree>
    <p:extLst>
      <p:ext uri="{BB962C8B-B14F-4D97-AF65-F5344CB8AC3E}">
        <p14:creationId xmlns:p14="http://schemas.microsoft.com/office/powerpoint/2010/main" val="374193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4 — The Processor — </a:t>
            </a:r>
            <a:fld id="{72D9FA99-B092-4DFD-880C-1661E32FC142}" type="slidenum">
              <a:rPr lang="en-AU" altLang="en-US"/>
              <a:pPr/>
              <a:t>52</a:t>
            </a:fld>
            <a:endParaRPr lang="en-AU" altLang="en-US"/>
          </a:p>
        </p:txBody>
      </p:sp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Pipeline Speedup</a:t>
            </a:r>
            <a:endParaRPr lang="en-AU" altLang="en-US"/>
          </a:p>
        </p:txBody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If all stages are balanced</a:t>
            </a:r>
          </a:p>
          <a:p>
            <a:pPr lvl="1"/>
            <a:r>
              <a:rPr lang="en-US" altLang="en-US"/>
              <a:t>i.e., all take the same time</a:t>
            </a:r>
          </a:p>
          <a:p>
            <a:pPr lvl="1">
              <a:lnSpc>
                <a:spcPct val="110000"/>
              </a:lnSpc>
            </a:pPr>
            <a:r>
              <a:rPr lang="en-US" altLang="en-US"/>
              <a:t>Time between instructions</a:t>
            </a:r>
            <a:r>
              <a:rPr lang="en-US" altLang="en-US" baseline="-25000"/>
              <a:t>pipelined</a:t>
            </a:r>
            <a:r>
              <a:rPr lang="en-US" altLang="en-US"/>
              <a:t/>
            </a:r>
            <a:br>
              <a:rPr lang="en-US" altLang="en-US"/>
            </a:br>
            <a:r>
              <a:rPr lang="en-US" altLang="en-US"/>
              <a:t>= Time between instructions</a:t>
            </a:r>
            <a:r>
              <a:rPr lang="en-US" altLang="en-US" baseline="-25000"/>
              <a:t>nonpipelined</a:t>
            </a:r>
            <a:r>
              <a:rPr lang="en-US" altLang="en-US"/>
              <a:t/>
            </a:r>
            <a:br>
              <a:rPr lang="en-US" altLang="en-US"/>
            </a:br>
            <a:r>
              <a:rPr lang="en-US" altLang="en-US"/>
              <a:t>		Number of stages</a:t>
            </a:r>
          </a:p>
          <a:p>
            <a:r>
              <a:rPr lang="en-US" altLang="en-US"/>
              <a:t>If not balanced, speedup is less</a:t>
            </a:r>
          </a:p>
          <a:p>
            <a:r>
              <a:rPr lang="en-US" altLang="en-US"/>
              <a:t>Speedup due to increased throughput</a:t>
            </a:r>
          </a:p>
          <a:p>
            <a:pPr lvl="1"/>
            <a:r>
              <a:rPr lang="en-US" altLang="en-US"/>
              <a:t>Latency (time for each instruction) does not decrease</a:t>
            </a:r>
            <a:endParaRPr lang="en-AU" altLang="en-US"/>
          </a:p>
        </p:txBody>
      </p:sp>
      <p:sp>
        <p:nvSpPr>
          <p:cNvPr id="331780" name="Line 4"/>
          <p:cNvSpPr>
            <a:spLocks noChangeShapeType="1"/>
          </p:cNvSpPr>
          <p:nvPr/>
        </p:nvSpPr>
        <p:spPr bwMode="auto">
          <a:xfrm>
            <a:off x="1835150" y="3284538"/>
            <a:ext cx="5545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1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4 — The Processor — </a:t>
            </a:r>
            <a:fld id="{565FFD89-5A0A-4AF6-895B-71817755B960}" type="slidenum">
              <a:rPr lang="en-AU" altLang="en-US"/>
              <a:pPr/>
              <a:t>53</a:t>
            </a:fld>
            <a:endParaRPr lang="en-AU" altLang="en-US"/>
          </a:p>
        </p:txBody>
      </p:sp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Hazards</a:t>
            </a:r>
            <a:endParaRPr lang="en-AU" altLang="en-US"/>
          </a:p>
        </p:txBody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Situations that prevent starting the next instruction in the next cycle</a:t>
            </a:r>
          </a:p>
          <a:p>
            <a:pPr>
              <a:lnSpc>
                <a:spcPct val="90000"/>
              </a:lnSpc>
            </a:pPr>
            <a:r>
              <a:rPr lang="en-US" altLang="en-US"/>
              <a:t>Structure hazards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 required resource is busy</a:t>
            </a:r>
          </a:p>
          <a:p>
            <a:pPr>
              <a:lnSpc>
                <a:spcPct val="90000"/>
              </a:lnSpc>
            </a:pPr>
            <a:r>
              <a:rPr lang="en-US" altLang="en-US"/>
              <a:t>Data hazard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Need to wait for previous instruction to complete its data read/write</a:t>
            </a:r>
          </a:p>
          <a:p>
            <a:pPr>
              <a:lnSpc>
                <a:spcPct val="90000"/>
              </a:lnSpc>
            </a:pPr>
            <a:r>
              <a:rPr lang="en-US" altLang="en-US"/>
              <a:t>Control hazard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Deciding on control action depends on previous instruction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92245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4 — The Processor — </a:t>
            </a:r>
            <a:fld id="{488D4958-FAE6-4476-AD28-3E0E774AC5DE}" type="slidenum">
              <a:rPr lang="en-AU" altLang="en-US"/>
              <a:pPr/>
              <a:t>54</a:t>
            </a:fld>
            <a:endParaRPr lang="en-AU" altLang="en-US"/>
          </a:p>
        </p:txBody>
      </p:sp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Structure Hazards</a:t>
            </a:r>
            <a:endParaRPr lang="en-AU" altLang="en-US"/>
          </a:p>
        </p:txBody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Conflict for use of a resource</a:t>
            </a:r>
          </a:p>
          <a:p>
            <a:r>
              <a:rPr lang="en-US" altLang="en-US"/>
              <a:t>In MIPS pipeline with a single memory</a:t>
            </a:r>
          </a:p>
          <a:p>
            <a:pPr lvl="1"/>
            <a:r>
              <a:rPr lang="en-US" altLang="en-US"/>
              <a:t>Load/store requires data access</a:t>
            </a:r>
          </a:p>
          <a:p>
            <a:pPr lvl="1"/>
            <a:r>
              <a:rPr lang="en-US" altLang="en-US"/>
              <a:t>Instruction fetch would have to </a:t>
            </a:r>
            <a:r>
              <a:rPr lang="en-US" altLang="en-US" i="1"/>
              <a:t>stall</a:t>
            </a:r>
            <a:r>
              <a:rPr lang="en-US" altLang="en-US"/>
              <a:t> for that cycle</a:t>
            </a:r>
          </a:p>
          <a:p>
            <a:pPr lvl="2"/>
            <a:r>
              <a:rPr lang="en-US" altLang="en-US"/>
              <a:t>Would cause a pipeline “bubble”</a:t>
            </a:r>
          </a:p>
          <a:p>
            <a:r>
              <a:rPr lang="en-US" altLang="en-US"/>
              <a:t>Hence, pipelined datapaths require separate instruction/data memories</a:t>
            </a:r>
          </a:p>
          <a:p>
            <a:pPr lvl="1"/>
            <a:r>
              <a:rPr lang="en-US" altLang="en-US"/>
              <a:t>Or separate instruction/data caches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73553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4 — The Processor — </a:t>
            </a:r>
            <a:fld id="{78362154-1F2C-418A-AFB8-8B161A1B8516}" type="slidenum">
              <a:rPr lang="en-AU" altLang="en-US"/>
              <a:pPr/>
              <a:t>55</a:t>
            </a:fld>
            <a:endParaRPr lang="en-AU" altLang="en-US"/>
          </a:p>
        </p:txBody>
      </p:sp>
      <p:pic>
        <p:nvPicPr>
          <p:cNvPr id="339974" name="Picture 6" descr="data-hazard-bubble-no-forwar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429000"/>
            <a:ext cx="7964488" cy="277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Hazards</a:t>
            </a:r>
            <a:endParaRPr lang="en-AU" altLang="en-US"/>
          </a:p>
        </p:txBody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125538"/>
            <a:ext cx="7659688" cy="2227262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An instruction depends on completion of data access by a previous instruction</a:t>
            </a:r>
          </a:p>
          <a:p>
            <a:pPr lvl="1"/>
            <a:r>
              <a:rPr lang="en-US" altLang="en-US" dirty="0">
                <a:latin typeface="Lucida Console" pitchFamily="49" charset="0"/>
              </a:rPr>
              <a:t>add	</a:t>
            </a:r>
            <a:r>
              <a:rPr lang="en-US" altLang="en-US" dirty="0">
                <a:solidFill>
                  <a:srgbClr val="FF0000"/>
                </a:solidFill>
                <a:latin typeface="Lucida Console" pitchFamily="49" charset="0"/>
              </a:rPr>
              <a:t>$s0</a:t>
            </a:r>
            <a:r>
              <a:rPr lang="en-US" altLang="en-US" dirty="0">
                <a:latin typeface="Lucida Console" pitchFamily="49" charset="0"/>
              </a:rPr>
              <a:t>, $t0, $t1</a:t>
            </a:r>
            <a:br>
              <a:rPr lang="en-US" altLang="en-US" dirty="0">
                <a:latin typeface="Lucida Console" pitchFamily="49" charset="0"/>
              </a:rPr>
            </a:br>
            <a:r>
              <a:rPr lang="en-US" altLang="en-US" dirty="0">
                <a:latin typeface="Lucida Console" pitchFamily="49" charset="0"/>
              </a:rPr>
              <a:t>sub	$t2, </a:t>
            </a:r>
            <a:r>
              <a:rPr lang="en-US" altLang="en-US" dirty="0">
                <a:solidFill>
                  <a:srgbClr val="FF0000"/>
                </a:solidFill>
                <a:latin typeface="Lucida Console" pitchFamily="49" charset="0"/>
              </a:rPr>
              <a:t>$s0</a:t>
            </a:r>
            <a:r>
              <a:rPr lang="en-US" altLang="en-US" dirty="0">
                <a:latin typeface="Lucida Console" pitchFamily="49" charset="0"/>
              </a:rPr>
              <a:t>, $t3</a:t>
            </a:r>
          </a:p>
        </p:txBody>
      </p:sp>
    </p:spTree>
    <p:extLst>
      <p:ext uri="{BB962C8B-B14F-4D97-AF65-F5344CB8AC3E}">
        <p14:creationId xmlns:p14="http://schemas.microsoft.com/office/powerpoint/2010/main" val="358170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4 — The Processor — </a:t>
            </a:r>
            <a:fld id="{B8714D6E-515D-4A67-8358-D30857812C2D}" type="slidenum">
              <a:rPr lang="en-AU" altLang="en-US"/>
              <a:pPr/>
              <a:t>56</a:t>
            </a:fld>
            <a:endParaRPr lang="en-AU" altLang="en-US"/>
          </a:p>
        </p:txBody>
      </p:sp>
      <p:pic>
        <p:nvPicPr>
          <p:cNvPr id="342022" name="Picture 6" descr="f04-2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284538"/>
            <a:ext cx="6340475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Forwarding (aka Bypassing)</a:t>
            </a:r>
            <a:endParaRPr lang="en-AU" altLang="en-US"/>
          </a:p>
        </p:txBody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1" y="1143000"/>
            <a:ext cx="7696200" cy="1766887"/>
          </a:xfrm>
        </p:spPr>
        <p:txBody>
          <a:bodyPr/>
          <a:lstStyle/>
          <a:p>
            <a:r>
              <a:rPr lang="en-US" altLang="en-US" dirty="0"/>
              <a:t>Use result when it is computed</a:t>
            </a:r>
          </a:p>
          <a:p>
            <a:pPr lvl="1"/>
            <a:r>
              <a:rPr lang="en-US" altLang="en-US" dirty="0"/>
              <a:t>Don’t wait for it to be stored in a register</a:t>
            </a:r>
          </a:p>
          <a:p>
            <a:pPr lvl="1"/>
            <a:r>
              <a:rPr lang="en-US" altLang="en-US" dirty="0"/>
              <a:t>Requires extra connections in the </a:t>
            </a:r>
            <a:r>
              <a:rPr lang="en-US" altLang="en-US" dirty="0" err="1"/>
              <a:t>datapath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414526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4 — The Processor — </a:t>
            </a:r>
            <a:fld id="{45A81D17-C7A5-4BFF-B7C0-E5FB0A7FAA5A}" type="slidenum">
              <a:rPr lang="en-AU" altLang="en-US"/>
              <a:pPr/>
              <a:t>57</a:t>
            </a:fld>
            <a:endParaRPr lang="en-AU" altLang="en-US"/>
          </a:p>
        </p:txBody>
      </p:sp>
      <p:pic>
        <p:nvPicPr>
          <p:cNvPr id="344070" name="Picture 6" descr="f04-3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141663"/>
            <a:ext cx="6586537" cy="259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Load-Use Data Hazard</a:t>
            </a:r>
            <a:endParaRPr lang="en-AU" altLang="en-US"/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1913" y="1125538"/>
            <a:ext cx="7623175" cy="1843087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Can’t always avoid stalls by forwarding</a:t>
            </a:r>
          </a:p>
          <a:p>
            <a:pPr marL="457200" lvl="1" indent="0">
              <a:buNone/>
            </a:pPr>
            <a:r>
              <a:rPr lang="en-US" altLang="en-US" dirty="0"/>
              <a:t>If value not computed when needed</a:t>
            </a:r>
          </a:p>
          <a:p>
            <a:pPr marL="457200" lvl="1" indent="0">
              <a:buNone/>
            </a:pPr>
            <a:r>
              <a:rPr lang="en-US" altLang="en-US" dirty="0"/>
              <a:t>Can’t forward backward in time!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389356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4 — The Processor — </a:t>
            </a:r>
            <a:fld id="{BBE8B2C3-2177-40FC-8ED3-4C9533A3D5E8}" type="slidenum">
              <a:rPr lang="en-AU" altLang="en-US"/>
              <a:pPr/>
              <a:t>58</a:t>
            </a:fld>
            <a:endParaRPr lang="en-AU" altLang="en-US"/>
          </a:p>
        </p:txBody>
      </p:sp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Code Scheduling to Avoid Stalls</a:t>
            </a:r>
            <a:endParaRPr lang="en-AU" altLang="en-US" sz="40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5075" y="1125538"/>
            <a:ext cx="7720013" cy="1843087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Reorder code to avoid use of load result in the next instruction</a:t>
            </a:r>
          </a:p>
          <a:p>
            <a:pPr marL="0" indent="0">
              <a:buNone/>
            </a:pPr>
            <a:r>
              <a:rPr lang="en-US" altLang="en-US" dirty="0"/>
              <a:t>C code for </a:t>
            </a:r>
            <a:r>
              <a:rPr lang="en-US" altLang="en-US" dirty="0">
                <a:latin typeface="Lucida Console" pitchFamily="49" charset="0"/>
              </a:rPr>
              <a:t>A = B + E; C = B + F;</a:t>
            </a:r>
            <a:endParaRPr lang="en-AU" altLang="en-US" dirty="0">
              <a:latin typeface="Lucida Console" pitchFamily="49" charset="0"/>
            </a:endParaRPr>
          </a:p>
        </p:txBody>
      </p:sp>
      <p:sp>
        <p:nvSpPr>
          <p:cNvPr id="346133" name="Text Box 21"/>
          <p:cNvSpPr txBox="1">
            <a:spLocks noChangeArrowheads="1"/>
          </p:cNvSpPr>
          <p:nvPr/>
        </p:nvSpPr>
        <p:spPr bwMode="auto">
          <a:xfrm>
            <a:off x="6300788" y="5876925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800"/>
              <a:t>11 cycles</a:t>
            </a:r>
            <a:endParaRPr lang="en-AU" altLang="en-US" sz="1800"/>
          </a:p>
        </p:txBody>
      </p:sp>
      <p:sp>
        <p:nvSpPr>
          <p:cNvPr id="346134" name="Text Box 22"/>
          <p:cNvSpPr txBox="1">
            <a:spLocks noChangeArrowheads="1"/>
          </p:cNvSpPr>
          <p:nvPr/>
        </p:nvSpPr>
        <p:spPr bwMode="auto">
          <a:xfrm>
            <a:off x="2987675" y="5876925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800"/>
              <a:t>13 cycles</a:t>
            </a:r>
            <a:endParaRPr lang="en-AU" altLang="en-US" sz="180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2" y="2971799"/>
            <a:ext cx="7431088" cy="3270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0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Pipeline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390205"/>
            <a:ext cx="8534400" cy="516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9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Combinational Elements</a:t>
            </a:r>
            <a:endParaRPr lang="en-AU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32790"/>
            <a:ext cx="7315199" cy="4679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1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Datapath</a:t>
            </a:r>
            <a:r>
              <a:rPr lang="en-US" dirty="0" smtClean="0"/>
              <a:t> for Load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521624"/>
            <a:ext cx="8306613" cy="434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2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4 — The Processor — </a:t>
            </a:r>
            <a:fld id="{21B9D49E-E8BE-455D-9947-FBB832272F34}" type="slidenum">
              <a:rPr lang="en-AU" altLang="en-US"/>
              <a:pPr/>
              <a:t>61</a:t>
            </a:fld>
            <a:endParaRPr lang="en-AU" altLang="en-US"/>
          </a:p>
        </p:txBody>
      </p:sp>
      <p:sp>
        <p:nvSpPr>
          <p:cNvPr id="34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Control Hazards</a:t>
            </a:r>
            <a:endParaRPr lang="en-AU" altLang="en-US"/>
          </a:p>
        </p:txBody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Branch determines flow of control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Fetching next instruction depends on branch outcome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Pipeline can’t always fetch correct instruction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Still working on ID stage of branch</a:t>
            </a:r>
          </a:p>
          <a:p>
            <a:pPr>
              <a:lnSpc>
                <a:spcPct val="90000"/>
              </a:lnSpc>
            </a:pPr>
            <a:r>
              <a:rPr lang="en-US" altLang="en-US"/>
              <a:t>In MIPS pipeline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Need to compare registers and compute target early in the pipeline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Add hardware to do it in ID stage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18154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/>
              <a:t>Chapter 4 — The Processor — </a:t>
            </a:r>
            <a:fld id="{B329FDB7-2C4D-4757-B009-BA46DD7CCBB3}" type="slidenum">
              <a:rPr lang="en-AU" altLang="en-US"/>
              <a:pPr/>
              <a:t>62</a:t>
            </a:fld>
            <a:endParaRPr lang="en-AU" altLang="en-US"/>
          </a:p>
        </p:txBody>
      </p:sp>
      <p:pic>
        <p:nvPicPr>
          <p:cNvPr id="350214" name="Picture 6" descr="f04-3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852738"/>
            <a:ext cx="7660128" cy="293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Stall on Branch</a:t>
            </a:r>
            <a:endParaRPr lang="en-AU" altLang="en-US"/>
          </a:p>
        </p:txBody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1913" y="1125538"/>
            <a:ext cx="7623175" cy="1306512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Wait until branch outcome determined before fetching next instruction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41579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Assume Branch Not Taken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 the branch not taken and then correct the flow through the </a:t>
            </a:r>
            <a:r>
              <a:rPr lang="en-US" dirty="0" err="1" smtClean="0"/>
              <a:t>datapath</a:t>
            </a:r>
            <a:r>
              <a:rPr lang="en-US" dirty="0" smtClean="0"/>
              <a:t> in case we are wrong</a:t>
            </a:r>
          </a:p>
          <a:p>
            <a:pPr lvl="1"/>
            <a:r>
              <a:rPr lang="en-US" dirty="0" smtClean="0"/>
              <a:t>Start the execution of the next instruction</a:t>
            </a:r>
          </a:p>
          <a:p>
            <a:pPr lvl="1"/>
            <a:r>
              <a:rPr lang="en-US" dirty="0" smtClean="0"/>
              <a:t>Compute conditional for branch</a:t>
            </a:r>
          </a:p>
          <a:p>
            <a:pPr lvl="1"/>
            <a:r>
              <a:rPr lang="en-US" dirty="0" smtClean="0"/>
              <a:t>If branch is to be taken, discard next instruction by setting controls to 0</a:t>
            </a:r>
          </a:p>
        </p:txBody>
      </p:sp>
    </p:spTree>
    <p:extLst>
      <p:ext uri="{BB962C8B-B14F-4D97-AF65-F5344CB8AC3E}">
        <p14:creationId xmlns:p14="http://schemas.microsoft.com/office/powerpoint/2010/main" val="32815714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Branch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 information pertaining to the branch – was it taken?</a:t>
            </a:r>
          </a:p>
          <a:p>
            <a:r>
              <a:rPr lang="en-US" dirty="0" smtClean="0"/>
              <a:t>If it was taken last time, then assume the branch will be taken</a:t>
            </a:r>
          </a:p>
          <a:p>
            <a:pPr marL="0" indent="0">
              <a:buNone/>
            </a:pPr>
            <a:r>
              <a:rPr lang="en-US" dirty="0" smtClean="0"/>
              <a:t>Known as </a:t>
            </a:r>
            <a:r>
              <a:rPr lang="en-US" b="1" dirty="0" smtClean="0"/>
              <a:t>branch prediction buffer </a:t>
            </a:r>
            <a:r>
              <a:rPr lang="en-US" dirty="0" smtClean="0"/>
              <a:t>or </a:t>
            </a:r>
            <a:r>
              <a:rPr lang="en-US" b="1" dirty="0" smtClean="0"/>
              <a:t>branch history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 smtClean="0"/>
              <a:t>Why is this a good scheme?  Consider loops.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2704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 Control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143000"/>
            <a:ext cx="8153400" cy="544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3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MIPS State Elements</a:t>
            </a:r>
            <a:br>
              <a:rPr lang="en-US" dirty="0" smtClean="0"/>
            </a:br>
            <a:r>
              <a:rPr lang="en-US" sz="1400" i="1" dirty="0"/>
              <a:t>	</a:t>
            </a:r>
            <a:r>
              <a:rPr lang="en-US" sz="1400" i="1" dirty="0" smtClean="0"/>
              <a:t>		</a:t>
            </a:r>
            <a:r>
              <a:rPr lang="en-US" sz="2800" i="1" dirty="0" smtClean="0"/>
              <a:t>AKA Sequential Elements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Flip-Flops ● Memories </a:t>
            </a:r>
            <a:r>
              <a:rPr lang="en-US" dirty="0"/>
              <a:t>● </a:t>
            </a:r>
            <a:r>
              <a:rPr lang="en-US" dirty="0" smtClean="0"/>
              <a:t>Registers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 smtClean="0"/>
              <a:t>At any given point, the collection of State Elements </a:t>
            </a:r>
            <a:r>
              <a:rPr lang="en-US" i="1" dirty="0" smtClean="0"/>
              <a:t>characterizes	</a:t>
            </a:r>
            <a:r>
              <a:rPr lang="en-US" dirty="0" smtClean="0"/>
              <a:t>the machine.  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 smtClean="0"/>
              <a:t>If the contents of these elements is saved to disk and the machine loses power, we can reload the data and damage from power loss would be minimized.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1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Elements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496" y="1295400"/>
            <a:ext cx="7233953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945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Elements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330" y="1371600"/>
            <a:ext cx="7321483" cy="457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33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rsinus-lightpp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ursinus-lightppt</Template>
  <TotalTime>24629</TotalTime>
  <Words>1891</Words>
  <Application>Microsoft Office PowerPoint</Application>
  <PresentationFormat>On-screen Show (4:3)</PresentationFormat>
  <Paragraphs>396</Paragraphs>
  <Slides>65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Helvetica 55 Roman</vt:lpstr>
      <vt:lpstr>Lucida Console</vt:lpstr>
      <vt:lpstr>Symbol</vt:lpstr>
      <vt:lpstr>Wingdings</vt:lpstr>
      <vt:lpstr>ursinus-lightppt</vt:lpstr>
      <vt:lpstr>The Datapath</vt:lpstr>
      <vt:lpstr>Datapath</vt:lpstr>
      <vt:lpstr>Goal </vt:lpstr>
      <vt:lpstr>Executing an Instruction </vt:lpstr>
      <vt:lpstr>Types of Datapath Elements</vt:lpstr>
      <vt:lpstr>Combinational Elements</vt:lpstr>
      <vt:lpstr>MIPS State Elements    AKA Sequential Elements</vt:lpstr>
      <vt:lpstr>Sequential Elements</vt:lpstr>
      <vt:lpstr>Sequential Elements</vt:lpstr>
      <vt:lpstr>Clocking Methodology</vt:lpstr>
      <vt:lpstr>Instruction Fetch Datapath</vt:lpstr>
      <vt:lpstr>R-Format Instructions</vt:lpstr>
      <vt:lpstr>R-Type/Load/Store Datapath</vt:lpstr>
      <vt:lpstr>Branch Datapath</vt:lpstr>
      <vt:lpstr>Full Datapath</vt:lpstr>
      <vt:lpstr>Controlling the Datapath</vt:lpstr>
      <vt:lpstr>Example:   ALU control</vt:lpstr>
      <vt:lpstr>Example: ALU Control</vt:lpstr>
      <vt:lpstr>Applying Control to ALU</vt:lpstr>
      <vt:lpstr>ALU Control</vt:lpstr>
      <vt:lpstr>Determining ALU and other Control</vt:lpstr>
      <vt:lpstr>Datapath</vt:lpstr>
      <vt:lpstr>Control Unit:  Generating ALU Control</vt:lpstr>
      <vt:lpstr>ALU Control</vt:lpstr>
      <vt:lpstr>How is ALUOp determined?</vt:lpstr>
      <vt:lpstr>How is ALUOp determined?</vt:lpstr>
      <vt:lpstr>PowerPoint Presentation</vt:lpstr>
      <vt:lpstr>The Main Control Unit</vt:lpstr>
      <vt:lpstr>Significance of Control Lines</vt:lpstr>
      <vt:lpstr>PowerPoint Presentation</vt:lpstr>
      <vt:lpstr>R-Format Example</vt:lpstr>
      <vt:lpstr>R-Format Instructions</vt:lpstr>
      <vt:lpstr>MIPS I-format Instructions</vt:lpstr>
      <vt:lpstr>Load/Store Instructions</vt:lpstr>
      <vt:lpstr>Branch Instructions</vt:lpstr>
      <vt:lpstr>CPU Overview</vt:lpstr>
      <vt:lpstr>Control</vt:lpstr>
      <vt:lpstr>Full Datapath</vt:lpstr>
      <vt:lpstr>Main Control Unit</vt:lpstr>
      <vt:lpstr>Datapath With Control</vt:lpstr>
      <vt:lpstr>R-Type Instruction</vt:lpstr>
      <vt:lpstr>Load Instruction</vt:lpstr>
      <vt:lpstr>Branch-on-Equal Instruction</vt:lpstr>
      <vt:lpstr>Implementing Jumps</vt:lpstr>
      <vt:lpstr>Datapath With Jumps Added</vt:lpstr>
      <vt:lpstr>Performance Issues</vt:lpstr>
      <vt:lpstr>PowerPoint Presentation</vt:lpstr>
      <vt:lpstr>Pipelining</vt:lpstr>
      <vt:lpstr>MIPS Pipeline</vt:lpstr>
      <vt:lpstr>Pipeline Performance</vt:lpstr>
      <vt:lpstr>Pipeline Performance</vt:lpstr>
      <vt:lpstr>Pipeline Speedup</vt:lpstr>
      <vt:lpstr>Hazards</vt:lpstr>
      <vt:lpstr>Structure Hazards</vt:lpstr>
      <vt:lpstr>Data Hazards</vt:lpstr>
      <vt:lpstr>Forwarding (aka Bypassing)</vt:lpstr>
      <vt:lpstr>Load-Use Data Hazard</vt:lpstr>
      <vt:lpstr>Code Scheduling to Avoid Stalls</vt:lpstr>
      <vt:lpstr>Implementing Pipeline</vt:lpstr>
      <vt:lpstr>Datapath for Load</vt:lpstr>
      <vt:lpstr>Control Hazards</vt:lpstr>
      <vt:lpstr>Stall on Branch</vt:lpstr>
      <vt:lpstr>Assume Branch Not Taken</vt:lpstr>
      <vt:lpstr>Dynamic Branch Prediction</vt:lpstr>
      <vt:lpstr>Pipeline Control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Datapath</dc:title>
  <dc:creator>Windows User</dc:creator>
  <cp:lastModifiedBy>Veca Schilling, Ann Marie</cp:lastModifiedBy>
  <cp:revision>65</cp:revision>
  <dcterms:created xsi:type="dcterms:W3CDTF">2015-04-07T15:08:37Z</dcterms:created>
  <dcterms:modified xsi:type="dcterms:W3CDTF">2021-05-12T16:18:59Z</dcterms:modified>
</cp:coreProperties>
</file>